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3" r:id="rId6"/>
    <p:sldId id="269" r:id="rId7"/>
    <p:sldId id="264" r:id="rId8"/>
    <p:sldId id="270" r:id="rId9"/>
    <p:sldId id="307" r:id="rId10"/>
    <p:sldId id="308" r:id="rId11"/>
    <p:sldId id="265" r:id="rId12"/>
    <p:sldId id="295" r:id="rId13"/>
    <p:sldId id="266" r:id="rId14"/>
    <p:sldId id="272" r:id="rId15"/>
    <p:sldId id="275" r:id="rId16"/>
    <p:sldId id="273" r:id="rId17"/>
    <p:sldId id="292" r:id="rId18"/>
    <p:sldId id="293" r:id="rId19"/>
    <p:sldId id="294" r:id="rId20"/>
    <p:sldId id="276" r:id="rId21"/>
    <p:sldId id="279" r:id="rId22"/>
    <p:sldId id="290" r:id="rId23"/>
    <p:sldId id="283" r:id="rId24"/>
    <p:sldId id="309" r:id="rId25"/>
    <p:sldId id="280" r:id="rId26"/>
    <p:sldId id="281" r:id="rId27"/>
    <p:sldId id="282" r:id="rId28"/>
    <p:sldId id="277" r:id="rId29"/>
    <p:sldId id="278" r:id="rId30"/>
    <p:sldId id="291" r:id="rId31"/>
    <p:sldId id="296" r:id="rId32"/>
    <p:sldId id="297" r:id="rId33"/>
    <p:sldId id="304" r:id="rId34"/>
    <p:sldId id="306" r:id="rId35"/>
    <p:sldId id="305" r:id="rId36"/>
    <p:sldId id="299" r:id="rId37"/>
    <p:sldId id="300" r:id="rId38"/>
    <p:sldId id="301" r:id="rId39"/>
    <p:sldId id="302" r:id="rId40"/>
    <p:sldId id="303" r:id="rId41"/>
    <p:sldId id="288" r:id="rId42"/>
    <p:sldId id="284" r:id="rId43"/>
    <p:sldId id="267" r:id="rId44"/>
    <p:sldId id="268" r:id="rId45"/>
    <p:sldId id="28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47B03E-0FD2-4D76-9FE5-70650A0244F1}" v="261" dt="2022-07-11T08:26:40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24" y="-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joohye" userId="89f09251a3a7babd" providerId="LiveId" clId="{B947B03E-0FD2-4D76-9FE5-70650A0244F1}"/>
    <pc:docChg chg="undo redo custSel addSld delSld modSld sldOrd">
      <pc:chgData name="kim joohye" userId="89f09251a3a7babd" providerId="LiveId" clId="{B947B03E-0FD2-4D76-9FE5-70650A0244F1}" dt="2022-07-12T03:00:24.642" v="3866" actId="1076"/>
      <pc:docMkLst>
        <pc:docMk/>
      </pc:docMkLst>
      <pc:sldChg chg="modSp mod">
        <pc:chgData name="kim joohye" userId="89f09251a3a7babd" providerId="LiveId" clId="{B947B03E-0FD2-4D76-9FE5-70650A0244F1}" dt="2022-07-08T03:06:26.002" v="2479" actId="1076"/>
        <pc:sldMkLst>
          <pc:docMk/>
          <pc:sldMk cId="4013611794" sldId="257"/>
        </pc:sldMkLst>
        <pc:spChg chg="mod">
          <ac:chgData name="kim joohye" userId="89f09251a3a7babd" providerId="LiveId" clId="{B947B03E-0FD2-4D76-9FE5-70650A0244F1}" dt="2022-07-08T03:06:26.002" v="2479" actId="1076"/>
          <ac:spMkLst>
            <pc:docMk/>
            <pc:sldMk cId="4013611794" sldId="257"/>
            <ac:spMk id="27" creationId="{9020860B-F478-FB8D-C1A0-25D76F065B66}"/>
          </ac:spMkLst>
        </pc:spChg>
        <pc:grpChg chg="mod">
          <ac:chgData name="kim joohye" userId="89f09251a3a7babd" providerId="LiveId" clId="{B947B03E-0FD2-4D76-9FE5-70650A0244F1}" dt="2022-07-08T03:04:12.381" v="2474" actId="688"/>
          <ac:grpSpMkLst>
            <pc:docMk/>
            <pc:sldMk cId="4013611794" sldId="257"/>
            <ac:grpSpMk id="2" creationId="{00000000-0000-0000-0000-000000000000}"/>
          </ac:grpSpMkLst>
        </pc:grpChg>
      </pc:sldChg>
      <pc:sldChg chg="modSp mod">
        <pc:chgData name="kim joohye" userId="89f09251a3a7babd" providerId="LiveId" clId="{B947B03E-0FD2-4D76-9FE5-70650A0244F1}" dt="2022-07-08T07:33:26.556" v="3694"/>
        <pc:sldMkLst>
          <pc:docMk/>
          <pc:sldMk cId="2865715251" sldId="258"/>
        </pc:sldMkLst>
        <pc:spChg chg="mod">
          <ac:chgData name="kim joohye" userId="89f09251a3a7babd" providerId="LiveId" clId="{B947B03E-0FD2-4D76-9FE5-70650A0244F1}" dt="2022-07-08T07:33:26.556" v="3694"/>
          <ac:spMkLst>
            <pc:docMk/>
            <pc:sldMk cId="2865715251" sldId="258"/>
            <ac:spMk id="19" creationId="{98154DA9-250D-D63E-E6C1-1E865C01244C}"/>
          </ac:spMkLst>
        </pc:spChg>
        <pc:spChg chg="mod">
          <ac:chgData name="kim joohye" userId="89f09251a3a7babd" providerId="LiveId" clId="{B947B03E-0FD2-4D76-9FE5-70650A0244F1}" dt="2022-07-08T05:21:10.660" v="3548" actId="20577"/>
          <ac:spMkLst>
            <pc:docMk/>
            <pc:sldMk cId="2865715251" sldId="258"/>
            <ac:spMk id="20" creationId="{1DB5FF63-3BB1-691C-AC63-5A93B4B9CF08}"/>
          </ac:spMkLst>
        </pc:spChg>
        <pc:spChg chg="mod">
          <ac:chgData name="kim joohye" userId="89f09251a3a7babd" providerId="LiveId" clId="{B947B03E-0FD2-4D76-9FE5-70650A0244F1}" dt="2022-07-08T02:53:58.939" v="2252" actId="113"/>
          <ac:spMkLst>
            <pc:docMk/>
            <pc:sldMk cId="2865715251" sldId="258"/>
            <ac:spMk id="48" creationId="{71D4A8D4-6504-BF22-F805-7F5F9EB6F873}"/>
          </ac:spMkLst>
        </pc:spChg>
      </pc:sldChg>
      <pc:sldChg chg="addSp delSp modSp mod">
        <pc:chgData name="kim joohye" userId="89f09251a3a7babd" providerId="LiveId" clId="{B947B03E-0FD2-4D76-9FE5-70650A0244F1}" dt="2022-07-08T02:54:20.193" v="2258" actId="113"/>
        <pc:sldMkLst>
          <pc:docMk/>
          <pc:sldMk cId="3741677167" sldId="259"/>
        </pc:sldMkLst>
        <pc:spChg chg="add mod">
          <ac:chgData name="kim joohye" userId="89f09251a3a7babd" providerId="LiveId" clId="{B947B03E-0FD2-4D76-9FE5-70650A0244F1}" dt="2022-07-08T02:54:20.193" v="2258" actId="113"/>
          <ac:spMkLst>
            <pc:docMk/>
            <pc:sldMk cId="3741677167" sldId="259"/>
            <ac:spMk id="13" creationId="{03A08F47-2C4A-34E4-4568-FFFADD5EFAA7}"/>
          </ac:spMkLst>
        </pc:spChg>
        <pc:spChg chg="del mod">
          <ac:chgData name="kim joohye" userId="89f09251a3a7babd" providerId="LiveId" clId="{B947B03E-0FD2-4D76-9FE5-70650A0244F1}" dt="2022-07-07T09:28:43.301" v="3" actId="478"/>
          <ac:spMkLst>
            <pc:docMk/>
            <pc:sldMk cId="3741677167" sldId="259"/>
            <ac:spMk id="48" creationId="{71D4A8D4-6504-BF22-F805-7F5F9EB6F873}"/>
          </ac:spMkLst>
        </pc:spChg>
        <pc:spChg chg="del">
          <ac:chgData name="kim joohye" userId="89f09251a3a7babd" providerId="LiveId" clId="{B947B03E-0FD2-4D76-9FE5-70650A0244F1}" dt="2022-07-07T09:28:53.499" v="7" actId="478"/>
          <ac:spMkLst>
            <pc:docMk/>
            <pc:sldMk cId="3741677167" sldId="259"/>
            <ac:spMk id="79" creationId="{00000000-0000-0000-0000-000000000000}"/>
          </ac:spMkLst>
        </pc:spChg>
        <pc:spChg chg="del">
          <ac:chgData name="kim joohye" userId="89f09251a3a7babd" providerId="LiveId" clId="{B947B03E-0FD2-4D76-9FE5-70650A0244F1}" dt="2022-07-07T09:28:53.499" v="7" actId="478"/>
          <ac:spMkLst>
            <pc:docMk/>
            <pc:sldMk cId="3741677167" sldId="259"/>
            <ac:spMk id="80" creationId="{00000000-0000-0000-0000-000000000000}"/>
          </ac:spMkLst>
        </pc:spChg>
        <pc:spChg chg="del">
          <ac:chgData name="kim joohye" userId="89f09251a3a7babd" providerId="LiveId" clId="{B947B03E-0FD2-4D76-9FE5-70650A0244F1}" dt="2022-07-07T09:28:56.348" v="8" actId="478"/>
          <ac:spMkLst>
            <pc:docMk/>
            <pc:sldMk cId="3741677167" sldId="259"/>
            <ac:spMk id="81" creationId="{00000000-0000-0000-0000-000000000000}"/>
          </ac:spMkLst>
        </pc:spChg>
        <pc:spChg chg="del">
          <ac:chgData name="kim joohye" userId="89f09251a3a7babd" providerId="LiveId" clId="{B947B03E-0FD2-4D76-9FE5-70650A0244F1}" dt="2022-07-07T09:28:53.499" v="7" actId="478"/>
          <ac:spMkLst>
            <pc:docMk/>
            <pc:sldMk cId="3741677167" sldId="259"/>
            <ac:spMk id="82" creationId="{00000000-0000-0000-0000-000000000000}"/>
          </ac:spMkLst>
        </pc:spChg>
        <pc:spChg chg="del">
          <ac:chgData name="kim joohye" userId="89f09251a3a7babd" providerId="LiveId" clId="{B947B03E-0FD2-4D76-9FE5-70650A0244F1}" dt="2022-07-07T09:28:53.499" v="7" actId="478"/>
          <ac:spMkLst>
            <pc:docMk/>
            <pc:sldMk cId="3741677167" sldId="259"/>
            <ac:spMk id="83" creationId="{00000000-0000-0000-0000-000000000000}"/>
          </ac:spMkLst>
        </pc:spChg>
        <pc:graphicFrameChg chg="del mod">
          <ac:chgData name="kim joohye" userId="89f09251a3a7babd" providerId="LiveId" clId="{B947B03E-0FD2-4D76-9FE5-70650A0244F1}" dt="2022-07-07T09:28:58.782" v="10" actId="478"/>
          <ac:graphicFrameMkLst>
            <pc:docMk/>
            <pc:sldMk cId="3741677167" sldId="259"/>
            <ac:graphicFrameMk id="78" creationId="{00000000-0000-0000-0000-000000000000}"/>
          </ac:graphicFrameMkLst>
        </pc:graphicFrameChg>
      </pc:sldChg>
      <pc:sldChg chg="addSp delSp modSp mod ord">
        <pc:chgData name="kim joohye" userId="89f09251a3a7babd" providerId="LiveId" clId="{B947B03E-0FD2-4D76-9FE5-70650A0244F1}" dt="2022-07-08T03:08:10.992" v="2539"/>
        <pc:sldMkLst>
          <pc:docMk/>
          <pc:sldMk cId="707120259" sldId="260"/>
        </pc:sldMkLst>
        <pc:spChg chg="add del mod">
          <ac:chgData name="kim joohye" userId="89f09251a3a7babd" providerId="LiveId" clId="{B947B03E-0FD2-4D76-9FE5-70650A0244F1}" dt="2022-07-08T01:26:42.144" v="1226" actId="478"/>
          <ac:spMkLst>
            <pc:docMk/>
            <pc:sldMk cId="707120259" sldId="260"/>
            <ac:spMk id="2" creationId="{0035651D-48D0-4E2A-8455-F078D17B4912}"/>
          </ac:spMkLst>
        </pc:spChg>
        <pc:spChg chg="del">
          <ac:chgData name="kim joohye" userId="89f09251a3a7babd" providerId="LiveId" clId="{B947B03E-0FD2-4D76-9FE5-70650A0244F1}" dt="2022-07-07T09:37:41.846" v="128" actId="478"/>
          <ac:spMkLst>
            <pc:docMk/>
            <pc:sldMk cId="707120259" sldId="260"/>
            <ac:spMk id="4" creationId="{00000000-0000-0000-0000-000000000000}"/>
          </ac:spMkLst>
        </pc:spChg>
        <pc:spChg chg="del mod">
          <ac:chgData name="kim joohye" userId="89f09251a3a7babd" providerId="LiveId" clId="{B947B03E-0FD2-4D76-9FE5-70650A0244F1}" dt="2022-07-07T09:37:45.153" v="130" actId="478"/>
          <ac:spMkLst>
            <pc:docMk/>
            <pc:sldMk cId="707120259" sldId="260"/>
            <ac:spMk id="5" creationId="{00000000-0000-0000-0000-000000000000}"/>
          </ac:spMkLst>
        </pc:spChg>
        <pc:spChg chg="del">
          <ac:chgData name="kim joohye" userId="89f09251a3a7babd" providerId="LiveId" clId="{B947B03E-0FD2-4D76-9FE5-70650A0244F1}" dt="2022-07-07T09:37:22.668" v="122" actId="478"/>
          <ac:spMkLst>
            <pc:docMk/>
            <pc:sldMk cId="707120259" sldId="260"/>
            <ac:spMk id="6" creationId="{00000000-0000-0000-0000-000000000000}"/>
          </ac:spMkLst>
        </pc:spChg>
        <pc:spChg chg="del">
          <ac:chgData name="kim joohye" userId="89f09251a3a7babd" providerId="LiveId" clId="{B947B03E-0FD2-4D76-9FE5-70650A0244F1}" dt="2022-07-07T09:37:23.884" v="123" actId="478"/>
          <ac:spMkLst>
            <pc:docMk/>
            <pc:sldMk cId="707120259" sldId="260"/>
            <ac:spMk id="7" creationId="{00000000-0000-0000-0000-000000000000}"/>
          </ac:spMkLst>
        </pc:spChg>
        <pc:spChg chg="mod">
          <ac:chgData name="kim joohye" userId="89f09251a3a7babd" providerId="LiveId" clId="{B947B03E-0FD2-4D76-9FE5-70650A0244F1}" dt="2022-07-07T09:39:38.218" v="131"/>
          <ac:spMkLst>
            <pc:docMk/>
            <pc:sldMk cId="707120259" sldId="260"/>
            <ac:spMk id="9" creationId="{BA15A178-0C1C-2AF1-2884-8FE1FE9F81EC}"/>
          </ac:spMkLst>
        </pc:spChg>
        <pc:spChg chg="mod">
          <ac:chgData name="kim joohye" userId="89f09251a3a7babd" providerId="LiveId" clId="{B947B03E-0FD2-4D76-9FE5-70650A0244F1}" dt="2022-07-07T09:40:14.954" v="145"/>
          <ac:spMkLst>
            <pc:docMk/>
            <pc:sldMk cId="707120259" sldId="260"/>
            <ac:spMk id="12" creationId="{9C9D6564-94DC-02F7-974D-FEA75CA42D58}"/>
          </ac:spMkLst>
        </pc:spChg>
        <pc:spChg chg="add mod">
          <ac:chgData name="kim joohye" userId="89f09251a3a7babd" providerId="LiveId" clId="{B947B03E-0FD2-4D76-9FE5-70650A0244F1}" dt="2022-07-08T03:03:14.126" v="2468" actId="571"/>
          <ac:spMkLst>
            <pc:docMk/>
            <pc:sldMk cId="707120259" sldId="260"/>
            <ac:spMk id="14" creationId="{9EE6986F-ECF7-A86D-8C11-7E859BB20D7F}"/>
          </ac:spMkLst>
        </pc:spChg>
        <pc:spChg chg="mod">
          <ac:chgData name="kim joohye" userId="89f09251a3a7babd" providerId="LiveId" clId="{B947B03E-0FD2-4D76-9FE5-70650A0244F1}" dt="2022-07-07T09:40:32.395" v="153"/>
          <ac:spMkLst>
            <pc:docMk/>
            <pc:sldMk cId="707120259" sldId="260"/>
            <ac:spMk id="15" creationId="{96161432-709B-1F35-BB8F-2AD57DAB3F0B}"/>
          </ac:spMkLst>
        </pc:spChg>
        <pc:spChg chg="add mod">
          <ac:chgData name="kim joohye" userId="89f09251a3a7babd" providerId="LiveId" clId="{B947B03E-0FD2-4D76-9FE5-70650A0244F1}" dt="2022-07-08T03:03:14.126" v="2468" actId="571"/>
          <ac:spMkLst>
            <pc:docMk/>
            <pc:sldMk cId="707120259" sldId="260"/>
            <ac:spMk id="15" creationId="{FEF4B043-EABF-0473-C239-3E9B1A46FABA}"/>
          </ac:spMkLst>
        </pc:spChg>
        <pc:spChg chg="add del mod">
          <ac:chgData name="kim joohye" userId="89f09251a3a7babd" providerId="LiveId" clId="{B947B03E-0FD2-4D76-9FE5-70650A0244F1}" dt="2022-07-08T01:51:41.472" v="1762" actId="478"/>
          <ac:spMkLst>
            <pc:docMk/>
            <pc:sldMk cId="707120259" sldId="260"/>
            <ac:spMk id="16" creationId="{0B281301-96E6-8B98-6B9C-D1F30B5FC6F3}"/>
          </ac:spMkLst>
        </pc:spChg>
        <pc:spChg chg="add mod">
          <ac:chgData name="kim joohye" userId="89f09251a3a7babd" providerId="LiveId" clId="{B947B03E-0FD2-4D76-9FE5-70650A0244F1}" dt="2022-07-08T03:03:14.126" v="2468" actId="571"/>
          <ac:spMkLst>
            <pc:docMk/>
            <pc:sldMk cId="707120259" sldId="260"/>
            <ac:spMk id="16" creationId="{3889F748-179B-A149-E51B-E47B8AC85B5B}"/>
          </ac:spMkLst>
        </pc:spChg>
        <pc:spChg chg="add mod">
          <ac:chgData name="kim joohye" userId="89f09251a3a7babd" providerId="LiveId" clId="{B947B03E-0FD2-4D76-9FE5-70650A0244F1}" dt="2022-07-08T03:00:27.753" v="2349" actId="2711"/>
          <ac:spMkLst>
            <pc:docMk/>
            <pc:sldMk cId="707120259" sldId="260"/>
            <ac:spMk id="17" creationId="{BCBB1861-CA5A-76CF-5BE5-29AA9CAC7854}"/>
          </ac:spMkLst>
        </pc:spChg>
        <pc:spChg chg="add mod">
          <ac:chgData name="kim joohye" userId="89f09251a3a7babd" providerId="LiveId" clId="{B947B03E-0FD2-4D76-9FE5-70650A0244F1}" dt="2022-07-08T03:07:37.852" v="2493" actId="14100"/>
          <ac:spMkLst>
            <pc:docMk/>
            <pc:sldMk cId="707120259" sldId="260"/>
            <ac:spMk id="18" creationId="{1C0FA02B-38D9-E7C4-DD28-FA5DC58CB434}"/>
          </ac:spMkLst>
        </pc:spChg>
        <pc:spChg chg="mod">
          <ac:chgData name="kim joohye" userId="89f09251a3a7babd" providerId="LiveId" clId="{B947B03E-0FD2-4D76-9FE5-70650A0244F1}" dt="2022-07-07T09:40:40.173" v="156"/>
          <ac:spMkLst>
            <pc:docMk/>
            <pc:sldMk cId="707120259" sldId="260"/>
            <ac:spMk id="18" creationId="{8B9291A4-D8F7-4614-5A44-ABF81BC382A1}"/>
          </ac:spMkLst>
        </pc:spChg>
        <pc:spChg chg="add mod">
          <ac:chgData name="kim joohye" userId="89f09251a3a7babd" providerId="LiveId" clId="{B947B03E-0FD2-4D76-9FE5-70650A0244F1}" dt="2022-07-08T03:08:02.386" v="2508"/>
          <ac:spMkLst>
            <pc:docMk/>
            <pc:sldMk cId="707120259" sldId="260"/>
            <ac:spMk id="19" creationId="{744970BF-0FCF-B02D-4C9A-CDF04ABA6816}"/>
          </ac:spMkLst>
        </pc:spChg>
        <pc:spChg chg="add mod">
          <ac:chgData name="kim joohye" userId="89f09251a3a7babd" providerId="LiveId" clId="{B947B03E-0FD2-4D76-9FE5-70650A0244F1}" dt="2022-07-08T03:08:05.348" v="2518"/>
          <ac:spMkLst>
            <pc:docMk/>
            <pc:sldMk cId="707120259" sldId="260"/>
            <ac:spMk id="20" creationId="{F4EA7C27-FA6B-9A3A-AEDF-6A1F89950A0A}"/>
          </ac:spMkLst>
        </pc:spChg>
        <pc:spChg chg="mod">
          <ac:chgData name="kim joohye" userId="89f09251a3a7babd" providerId="LiveId" clId="{B947B03E-0FD2-4D76-9FE5-70650A0244F1}" dt="2022-07-07T09:41:38.044" v="180" actId="13926"/>
          <ac:spMkLst>
            <pc:docMk/>
            <pc:sldMk cId="707120259" sldId="260"/>
            <ac:spMk id="21" creationId="{3E55EB2B-E4B4-34CC-7B1B-8F0D4682D578}"/>
          </ac:spMkLst>
        </pc:spChg>
        <pc:spChg chg="add mod">
          <ac:chgData name="kim joohye" userId="89f09251a3a7babd" providerId="LiveId" clId="{B947B03E-0FD2-4D76-9FE5-70650A0244F1}" dt="2022-07-08T03:08:08.109" v="2528"/>
          <ac:spMkLst>
            <pc:docMk/>
            <pc:sldMk cId="707120259" sldId="260"/>
            <ac:spMk id="21" creationId="{7D6BDEFE-2810-87B0-4908-B5FBE3A39A98}"/>
          </ac:spMkLst>
        </pc:spChg>
        <pc:spChg chg="add mod">
          <ac:chgData name="kim joohye" userId="89f09251a3a7babd" providerId="LiveId" clId="{B947B03E-0FD2-4D76-9FE5-70650A0244F1}" dt="2022-07-08T03:08:10.992" v="2539"/>
          <ac:spMkLst>
            <pc:docMk/>
            <pc:sldMk cId="707120259" sldId="260"/>
            <ac:spMk id="22" creationId="{EDB4E1AE-F054-8FA8-1DFA-BDC9264B79B5}"/>
          </ac:spMkLst>
        </pc:spChg>
        <pc:spChg chg="add mod">
          <ac:chgData name="kim joohye" userId="89f09251a3a7babd" providerId="LiveId" clId="{B947B03E-0FD2-4D76-9FE5-70650A0244F1}" dt="2022-07-08T03:03:23.715" v="2471" actId="404"/>
          <ac:spMkLst>
            <pc:docMk/>
            <pc:sldMk cId="707120259" sldId="260"/>
            <ac:spMk id="23" creationId="{32D95D4A-333C-9983-A92D-4524C4F953BD}"/>
          </ac:spMkLst>
        </pc:spChg>
        <pc:spChg chg="add mod">
          <ac:chgData name="kim joohye" userId="89f09251a3a7babd" providerId="LiveId" clId="{B947B03E-0FD2-4D76-9FE5-70650A0244F1}" dt="2022-07-08T03:03:23.715" v="2471" actId="404"/>
          <ac:spMkLst>
            <pc:docMk/>
            <pc:sldMk cId="707120259" sldId="260"/>
            <ac:spMk id="24" creationId="{894BD994-87A3-9707-F7AD-7D3D77CCD9EE}"/>
          </ac:spMkLst>
        </pc:spChg>
        <pc:spChg chg="add del mod">
          <ac:chgData name="kim joohye" userId="89f09251a3a7babd" providerId="LiveId" clId="{B947B03E-0FD2-4D76-9FE5-70650A0244F1}" dt="2022-07-07T09:48:51.882" v="314" actId="478"/>
          <ac:spMkLst>
            <pc:docMk/>
            <pc:sldMk cId="707120259" sldId="260"/>
            <ac:spMk id="25" creationId="{9F0397C0-9221-47E7-AE61-3EAD27EEBD2E}"/>
          </ac:spMkLst>
        </pc:spChg>
        <pc:spChg chg="add mod">
          <ac:chgData name="kim joohye" userId="89f09251a3a7babd" providerId="LiveId" clId="{B947B03E-0FD2-4D76-9FE5-70650A0244F1}" dt="2022-07-08T03:03:23.715" v="2471" actId="404"/>
          <ac:spMkLst>
            <pc:docMk/>
            <pc:sldMk cId="707120259" sldId="260"/>
            <ac:spMk id="26" creationId="{5D7BB809-0504-A232-32FF-0C5226F4C3AA}"/>
          </ac:spMkLst>
        </pc:spChg>
        <pc:spChg chg="add mod">
          <ac:chgData name="kim joohye" userId="89f09251a3a7babd" providerId="LiveId" clId="{B947B03E-0FD2-4D76-9FE5-70650A0244F1}" dt="2022-07-08T03:03:23.715" v="2471" actId="404"/>
          <ac:spMkLst>
            <pc:docMk/>
            <pc:sldMk cId="707120259" sldId="260"/>
            <ac:spMk id="27" creationId="{098723F2-FA79-11F7-CCBD-B2DE75B2D065}"/>
          </ac:spMkLst>
        </pc:spChg>
        <pc:spChg chg="add mod">
          <ac:chgData name="kim joohye" userId="89f09251a3a7babd" providerId="LiveId" clId="{B947B03E-0FD2-4D76-9FE5-70650A0244F1}" dt="2022-07-08T03:03:23.715" v="2471" actId="404"/>
          <ac:spMkLst>
            <pc:docMk/>
            <pc:sldMk cId="707120259" sldId="260"/>
            <ac:spMk id="28" creationId="{055615D0-B72C-DBD6-DA90-509AD5CC993E}"/>
          </ac:spMkLst>
        </pc:spChg>
        <pc:spChg chg="add del mod">
          <ac:chgData name="kim joohye" userId="89f09251a3a7babd" providerId="LiveId" clId="{B947B03E-0FD2-4D76-9FE5-70650A0244F1}" dt="2022-07-07T10:10:56.464" v="343"/>
          <ac:spMkLst>
            <pc:docMk/>
            <pc:sldMk cId="707120259" sldId="260"/>
            <ac:spMk id="38" creationId="{6344E678-AB31-2B22-B393-CEE96C5F2A7A}"/>
          </ac:spMkLst>
        </pc:spChg>
        <pc:spChg chg="add del mod">
          <ac:chgData name="kim joohye" userId="89f09251a3a7babd" providerId="LiveId" clId="{B947B03E-0FD2-4D76-9FE5-70650A0244F1}" dt="2022-07-07T10:10:59.257" v="345"/>
          <ac:spMkLst>
            <pc:docMk/>
            <pc:sldMk cId="707120259" sldId="260"/>
            <ac:spMk id="40" creationId="{2B981BD7-8EA5-50D3-F1BF-5A8487107036}"/>
          </ac:spMkLst>
        </pc:spChg>
        <pc:spChg chg="add del mod">
          <ac:chgData name="kim joohye" userId="89f09251a3a7babd" providerId="LiveId" clId="{B947B03E-0FD2-4D76-9FE5-70650A0244F1}" dt="2022-07-07T10:11:03.311" v="347"/>
          <ac:spMkLst>
            <pc:docMk/>
            <pc:sldMk cId="707120259" sldId="260"/>
            <ac:spMk id="42" creationId="{C45E833B-D213-25EE-9E84-D0056BBF2D05}"/>
          </ac:spMkLst>
        </pc:spChg>
        <pc:spChg chg="add del mod">
          <ac:chgData name="kim joohye" userId="89f09251a3a7babd" providerId="LiveId" clId="{B947B03E-0FD2-4D76-9FE5-70650A0244F1}" dt="2022-07-07T10:11:07.953" v="349"/>
          <ac:spMkLst>
            <pc:docMk/>
            <pc:sldMk cId="707120259" sldId="260"/>
            <ac:spMk id="44" creationId="{CC5C0B8C-C003-42DB-38D2-EDBFA202FC29}"/>
          </ac:spMkLst>
        </pc:spChg>
        <pc:spChg chg="add del mod">
          <ac:chgData name="kim joohye" userId="89f09251a3a7babd" providerId="LiveId" clId="{B947B03E-0FD2-4D76-9FE5-70650A0244F1}" dt="2022-07-07T10:11:20.244" v="357" actId="478"/>
          <ac:spMkLst>
            <pc:docMk/>
            <pc:sldMk cId="707120259" sldId="260"/>
            <ac:spMk id="46" creationId="{DF3486F1-FC49-220F-5C1A-90B00228A237}"/>
          </ac:spMkLst>
        </pc:spChg>
        <pc:spChg chg="add del">
          <ac:chgData name="kim joohye" userId="89f09251a3a7babd" providerId="LiveId" clId="{B947B03E-0FD2-4D76-9FE5-70650A0244F1}" dt="2022-07-07T10:12:38.284" v="366" actId="22"/>
          <ac:spMkLst>
            <pc:docMk/>
            <pc:sldMk cId="707120259" sldId="260"/>
            <ac:spMk id="50" creationId="{E6D94CDB-1921-5164-588E-EE75668DEFF9}"/>
          </ac:spMkLst>
        </pc:spChg>
        <pc:grpChg chg="add del mod">
          <ac:chgData name="kim joohye" userId="89f09251a3a7babd" providerId="LiveId" clId="{B947B03E-0FD2-4D76-9FE5-70650A0244F1}" dt="2022-07-07T10:10:22.147" v="333" actId="478"/>
          <ac:grpSpMkLst>
            <pc:docMk/>
            <pc:sldMk cId="707120259" sldId="260"/>
            <ac:grpSpMk id="8" creationId="{D719BB79-FAB7-3881-5D53-9D49285F8240}"/>
          </ac:grpSpMkLst>
        </pc:grpChg>
        <pc:grpChg chg="add del mod">
          <ac:chgData name="kim joohye" userId="89f09251a3a7babd" providerId="LiveId" clId="{B947B03E-0FD2-4D76-9FE5-70650A0244F1}" dt="2022-07-07T10:09:58.586" v="322" actId="478"/>
          <ac:grpSpMkLst>
            <pc:docMk/>
            <pc:sldMk cId="707120259" sldId="260"/>
            <ac:grpSpMk id="11" creationId="{D5D820AE-CEF9-7A98-651D-DC69C8402EE9}"/>
          </ac:grpSpMkLst>
        </pc:grpChg>
        <pc:grpChg chg="add del mod">
          <ac:chgData name="kim joohye" userId="89f09251a3a7babd" providerId="LiveId" clId="{B947B03E-0FD2-4D76-9FE5-70650A0244F1}" dt="2022-07-07T10:09:24.784" v="315" actId="478"/>
          <ac:grpSpMkLst>
            <pc:docMk/>
            <pc:sldMk cId="707120259" sldId="260"/>
            <ac:grpSpMk id="14" creationId="{31D82458-5833-1D5E-A4B1-8B6F74AB5475}"/>
          </ac:grpSpMkLst>
        </pc:grpChg>
        <pc:grpChg chg="add del mod">
          <ac:chgData name="kim joohye" userId="89f09251a3a7babd" providerId="LiveId" clId="{B947B03E-0FD2-4D76-9FE5-70650A0244F1}" dt="2022-07-07T10:10:37.041" v="339" actId="478"/>
          <ac:grpSpMkLst>
            <pc:docMk/>
            <pc:sldMk cId="707120259" sldId="260"/>
            <ac:grpSpMk id="17" creationId="{DFA913A5-7B41-E1BC-D039-321B9714F7A6}"/>
          </ac:grpSpMkLst>
        </pc:grpChg>
        <pc:grpChg chg="add del mod">
          <ac:chgData name="kim joohye" userId="89f09251a3a7babd" providerId="LiveId" clId="{B947B03E-0FD2-4D76-9FE5-70650A0244F1}" dt="2022-07-07T10:09:55.590" v="321" actId="478"/>
          <ac:grpSpMkLst>
            <pc:docMk/>
            <pc:sldMk cId="707120259" sldId="260"/>
            <ac:grpSpMk id="20" creationId="{54266EFD-83B5-9B2E-14DE-929DACB57FF8}"/>
          </ac:grpSpMkLst>
        </pc:grpChg>
        <pc:graphicFrameChg chg="add del mod">
          <ac:chgData name="kim joohye" userId="89f09251a3a7babd" providerId="LiveId" clId="{B947B03E-0FD2-4D76-9FE5-70650A0244F1}" dt="2022-07-07T10:10:56.464" v="343"/>
          <ac:graphicFrameMkLst>
            <pc:docMk/>
            <pc:sldMk cId="707120259" sldId="260"/>
            <ac:graphicFrameMk id="37" creationId="{2E7C382C-A63E-3342-5D05-0D54BFF79300}"/>
          </ac:graphicFrameMkLst>
        </pc:graphicFrameChg>
        <pc:graphicFrameChg chg="add del mod">
          <ac:chgData name="kim joohye" userId="89f09251a3a7babd" providerId="LiveId" clId="{B947B03E-0FD2-4D76-9FE5-70650A0244F1}" dt="2022-07-07T10:10:59.257" v="345"/>
          <ac:graphicFrameMkLst>
            <pc:docMk/>
            <pc:sldMk cId="707120259" sldId="260"/>
            <ac:graphicFrameMk id="39" creationId="{8989EF59-3D7C-6D36-F8E2-7153EE103D8D}"/>
          </ac:graphicFrameMkLst>
        </pc:graphicFrameChg>
        <pc:graphicFrameChg chg="add del mod">
          <ac:chgData name="kim joohye" userId="89f09251a3a7babd" providerId="LiveId" clId="{B947B03E-0FD2-4D76-9FE5-70650A0244F1}" dt="2022-07-07T10:11:03.311" v="347"/>
          <ac:graphicFrameMkLst>
            <pc:docMk/>
            <pc:sldMk cId="707120259" sldId="260"/>
            <ac:graphicFrameMk id="41" creationId="{896CF405-2EDD-8BD4-B12C-7DB74B61C07A}"/>
          </ac:graphicFrameMkLst>
        </pc:graphicFrameChg>
        <pc:graphicFrameChg chg="add del mod">
          <ac:chgData name="kim joohye" userId="89f09251a3a7babd" providerId="LiveId" clId="{B947B03E-0FD2-4D76-9FE5-70650A0244F1}" dt="2022-07-07T10:11:07.953" v="349"/>
          <ac:graphicFrameMkLst>
            <pc:docMk/>
            <pc:sldMk cId="707120259" sldId="260"/>
            <ac:graphicFrameMk id="43" creationId="{7AB59ED5-16E4-64FC-D91B-78FA47930AF8}"/>
          </ac:graphicFrameMkLst>
        </pc:graphicFrameChg>
        <pc:graphicFrameChg chg="add del mod">
          <ac:chgData name="kim joohye" userId="89f09251a3a7babd" providerId="LiveId" clId="{B947B03E-0FD2-4D76-9FE5-70650A0244F1}" dt="2022-07-07T10:11:20.244" v="357" actId="478"/>
          <ac:graphicFrameMkLst>
            <pc:docMk/>
            <pc:sldMk cId="707120259" sldId="260"/>
            <ac:graphicFrameMk id="45" creationId="{866D5C04-A48A-15F4-4E12-DEA4847C8169}"/>
          </ac:graphicFrameMkLst>
        </pc:graphicFrameChg>
        <pc:picChg chg="add del mod">
          <ac:chgData name="kim joohye" userId="89f09251a3a7babd" providerId="LiveId" clId="{B947B03E-0FD2-4D76-9FE5-70650A0244F1}" dt="2022-07-07T09:40:28.539" v="151" actId="478"/>
          <ac:picMkLst>
            <pc:docMk/>
            <pc:sldMk cId="707120259" sldId="260"/>
            <ac:picMk id="3" creationId="{BA40501A-5743-02C7-937B-167A6F4F7085}"/>
          </ac:picMkLst>
        </pc:picChg>
        <pc:picChg chg="add mod">
          <ac:chgData name="kim joohye" userId="89f09251a3a7babd" providerId="LiveId" clId="{B947B03E-0FD2-4D76-9FE5-70650A0244F1}" dt="2022-07-08T01:37:16.151" v="1575" actId="1037"/>
          <ac:picMkLst>
            <pc:docMk/>
            <pc:sldMk cId="707120259" sldId="260"/>
            <ac:picMk id="4" creationId="{86D7A520-6D28-74CC-B290-1EA364C7E6B0}"/>
          </ac:picMkLst>
        </pc:picChg>
        <pc:picChg chg="mod">
          <ac:chgData name="kim joohye" userId="89f09251a3a7babd" providerId="LiveId" clId="{B947B03E-0FD2-4D76-9FE5-70650A0244F1}" dt="2022-07-07T09:39:38.218" v="131"/>
          <ac:picMkLst>
            <pc:docMk/>
            <pc:sldMk cId="707120259" sldId="260"/>
            <ac:picMk id="10" creationId="{FA556B65-9AC9-19B0-9894-E449ED163231}"/>
          </ac:picMkLst>
        </pc:picChg>
        <pc:picChg chg="mod">
          <ac:chgData name="kim joohye" userId="89f09251a3a7babd" providerId="LiveId" clId="{B947B03E-0FD2-4D76-9FE5-70650A0244F1}" dt="2022-07-07T09:40:14.954" v="145"/>
          <ac:picMkLst>
            <pc:docMk/>
            <pc:sldMk cId="707120259" sldId="260"/>
            <ac:picMk id="13" creationId="{1215CB97-3DE8-977C-4548-7F3807F62841}"/>
          </ac:picMkLst>
        </pc:picChg>
        <pc:picChg chg="mod">
          <ac:chgData name="kim joohye" userId="89f09251a3a7babd" providerId="LiveId" clId="{B947B03E-0FD2-4D76-9FE5-70650A0244F1}" dt="2022-07-07T09:40:32.395" v="153"/>
          <ac:picMkLst>
            <pc:docMk/>
            <pc:sldMk cId="707120259" sldId="260"/>
            <ac:picMk id="16" creationId="{F4259E20-4DA7-9935-1E3F-73E9CC12C218}"/>
          </ac:picMkLst>
        </pc:picChg>
        <pc:picChg chg="mod">
          <ac:chgData name="kim joohye" userId="89f09251a3a7babd" providerId="LiveId" clId="{B947B03E-0FD2-4D76-9FE5-70650A0244F1}" dt="2022-07-07T09:40:40.173" v="156"/>
          <ac:picMkLst>
            <pc:docMk/>
            <pc:sldMk cId="707120259" sldId="260"/>
            <ac:picMk id="19" creationId="{0568C6BF-0868-665A-356D-CAA381CEA3B1}"/>
          </ac:picMkLst>
        </pc:picChg>
        <pc:picChg chg="mod">
          <ac:chgData name="kim joohye" userId="89f09251a3a7babd" providerId="LiveId" clId="{B947B03E-0FD2-4D76-9FE5-70650A0244F1}" dt="2022-07-07T09:41:21.094" v="168"/>
          <ac:picMkLst>
            <pc:docMk/>
            <pc:sldMk cId="707120259" sldId="260"/>
            <ac:picMk id="22" creationId="{7444CC01-E372-A0C9-93B7-154059BF07DB}"/>
          </ac:picMkLst>
        </pc:picChg>
        <pc:picChg chg="add mod">
          <ac:chgData name="kim joohye" userId="89f09251a3a7babd" providerId="LiveId" clId="{B947B03E-0FD2-4D76-9FE5-70650A0244F1}" dt="2022-07-08T01:37:16.151" v="1575" actId="1037"/>
          <ac:picMkLst>
            <pc:docMk/>
            <pc:sldMk cId="707120259" sldId="260"/>
            <ac:picMk id="30" creationId="{83F848C0-97DC-1B21-0CCA-C7F3E12ECC8B}"/>
          </ac:picMkLst>
        </pc:picChg>
        <pc:picChg chg="add del mod">
          <ac:chgData name="kim joohye" userId="89f09251a3a7babd" providerId="LiveId" clId="{B947B03E-0FD2-4D76-9FE5-70650A0244F1}" dt="2022-07-08T01:31:12.026" v="1313" actId="478"/>
          <ac:picMkLst>
            <pc:docMk/>
            <pc:sldMk cId="707120259" sldId="260"/>
            <ac:picMk id="32" creationId="{2D10E52E-B401-1FDF-C35F-2508ACBEC46E}"/>
          </ac:picMkLst>
        </pc:picChg>
        <pc:picChg chg="add mod">
          <ac:chgData name="kim joohye" userId="89f09251a3a7babd" providerId="LiveId" clId="{B947B03E-0FD2-4D76-9FE5-70650A0244F1}" dt="2022-07-08T01:37:16.151" v="1575" actId="1037"/>
          <ac:picMkLst>
            <pc:docMk/>
            <pc:sldMk cId="707120259" sldId="260"/>
            <ac:picMk id="34" creationId="{45610CAB-E1FE-66C1-A06D-CF57262907C8}"/>
          </ac:picMkLst>
        </pc:picChg>
        <pc:picChg chg="add mod">
          <ac:chgData name="kim joohye" userId="89f09251a3a7babd" providerId="LiveId" clId="{B947B03E-0FD2-4D76-9FE5-70650A0244F1}" dt="2022-07-08T01:37:16.151" v="1575" actId="1037"/>
          <ac:picMkLst>
            <pc:docMk/>
            <pc:sldMk cId="707120259" sldId="260"/>
            <ac:picMk id="36" creationId="{ED0AB6F9-D68A-A068-D36E-D532950C269E}"/>
          </ac:picMkLst>
        </pc:picChg>
        <pc:picChg chg="add mod">
          <ac:chgData name="kim joohye" userId="89f09251a3a7babd" providerId="LiveId" clId="{B947B03E-0FD2-4D76-9FE5-70650A0244F1}" dt="2022-07-08T01:37:16.151" v="1575" actId="1037"/>
          <ac:picMkLst>
            <pc:docMk/>
            <pc:sldMk cId="707120259" sldId="260"/>
            <ac:picMk id="48" creationId="{1E9686CF-8AA8-69F7-0CB9-24B66F3E9818}"/>
          </ac:picMkLst>
        </pc:picChg>
        <pc:picChg chg="add mod">
          <ac:chgData name="kim joohye" userId="89f09251a3a7babd" providerId="LiveId" clId="{B947B03E-0FD2-4D76-9FE5-70650A0244F1}" dt="2022-07-08T01:52:13.486" v="1779" actId="1076"/>
          <ac:picMkLst>
            <pc:docMk/>
            <pc:sldMk cId="707120259" sldId="260"/>
            <ac:picMk id="1031" creationId="{9B9DAD37-592F-BBB9-2EF4-FCAF213E29A6}"/>
          </ac:picMkLst>
        </pc:picChg>
      </pc:sldChg>
      <pc:sldChg chg="del">
        <pc:chgData name="kim joohye" userId="89f09251a3a7babd" providerId="LiveId" clId="{B947B03E-0FD2-4D76-9FE5-70650A0244F1}" dt="2022-07-07T10:35:04.023" v="938" actId="47"/>
        <pc:sldMkLst>
          <pc:docMk/>
          <pc:sldMk cId="2496296062" sldId="261"/>
        </pc:sldMkLst>
      </pc:sldChg>
      <pc:sldChg chg="del">
        <pc:chgData name="kim joohye" userId="89f09251a3a7babd" providerId="LiveId" clId="{B947B03E-0FD2-4D76-9FE5-70650A0244F1}" dt="2022-07-07T10:35:07.023" v="939" actId="47"/>
        <pc:sldMkLst>
          <pc:docMk/>
          <pc:sldMk cId="2252649736" sldId="262"/>
        </pc:sldMkLst>
      </pc:sldChg>
      <pc:sldChg chg="modSp add mod">
        <pc:chgData name="kim joohye" userId="89f09251a3a7babd" providerId="LiveId" clId="{B947B03E-0FD2-4D76-9FE5-70650A0244F1}" dt="2022-07-08T07:32:58.934" v="3675" actId="1038"/>
        <pc:sldMkLst>
          <pc:docMk/>
          <pc:sldMk cId="3707064530" sldId="263"/>
        </pc:sldMkLst>
        <pc:spChg chg="mod">
          <ac:chgData name="kim joohye" userId="89f09251a3a7babd" providerId="LiveId" clId="{B947B03E-0FD2-4D76-9FE5-70650A0244F1}" dt="2022-07-08T01:39:34.203" v="1595" actId="20577"/>
          <ac:spMkLst>
            <pc:docMk/>
            <pc:sldMk cId="3707064530" sldId="263"/>
            <ac:spMk id="6" creationId="{4714B16E-CB20-7462-8C4E-3DC7D57A76D3}"/>
          </ac:spMkLst>
        </pc:spChg>
        <pc:spChg chg="mod">
          <ac:chgData name="kim joohye" userId="89f09251a3a7babd" providerId="LiveId" clId="{B947B03E-0FD2-4D76-9FE5-70650A0244F1}" dt="2022-07-08T07:32:58.934" v="3675" actId="1038"/>
          <ac:spMkLst>
            <pc:docMk/>
            <pc:sldMk cId="3707064530" sldId="263"/>
            <ac:spMk id="13" creationId="{03A08F47-2C4A-34E4-4568-FFFADD5EFAA7}"/>
          </ac:spMkLst>
        </pc:spChg>
      </pc:sldChg>
      <pc:sldChg chg="add del setBg">
        <pc:chgData name="kim joohye" userId="89f09251a3a7babd" providerId="LiveId" clId="{B947B03E-0FD2-4D76-9FE5-70650A0244F1}" dt="2022-07-07T09:30:23.924" v="26"/>
        <pc:sldMkLst>
          <pc:docMk/>
          <pc:sldMk cId="4053999771" sldId="263"/>
        </pc:sldMkLst>
      </pc:sldChg>
      <pc:sldChg chg="add del setBg">
        <pc:chgData name="kim joohye" userId="89f09251a3a7babd" providerId="LiveId" clId="{B947B03E-0FD2-4D76-9FE5-70650A0244F1}" dt="2022-07-07T09:30:18.957" v="24"/>
        <pc:sldMkLst>
          <pc:docMk/>
          <pc:sldMk cId="4275390066" sldId="263"/>
        </pc:sldMkLst>
      </pc:sldChg>
      <pc:sldChg chg="modSp add del mod">
        <pc:chgData name="kim joohye" userId="89f09251a3a7babd" providerId="LiveId" clId="{B947B03E-0FD2-4D76-9FE5-70650A0244F1}" dt="2022-07-08T05:20:42.005" v="3511" actId="2696"/>
        <pc:sldMkLst>
          <pc:docMk/>
          <pc:sldMk cId="2905888232" sldId="264"/>
        </pc:sldMkLst>
        <pc:spChg chg="mod">
          <ac:chgData name="kim joohye" userId="89f09251a3a7babd" providerId="LiveId" clId="{B947B03E-0FD2-4D76-9FE5-70650A0244F1}" dt="2022-07-08T01:39:38.296" v="1596" actId="20577"/>
          <ac:spMkLst>
            <pc:docMk/>
            <pc:sldMk cId="2905888232" sldId="264"/>
            <ac:spMk id="6" creationId="{4714B16E-CB20-7462-8C4E-3DC7D57A76D3}"/>
          </ac:spMkLst>
        </pc:spChg>
        <pc:spChg chg="mod">
          <ac:chgData name="kim joohye" userId="89f09251a3a7babd" providerId="LiveId" clId="{B947B03E-0FD2-4D76-9FE5-70650A0244F1}" dt="2022-07-08T02:54:45.269" v="2264" actId="20577"/>
          <ac:spMkLst>
            <pc:docMk/>
            <pc:sldMk cId="2905888232" sldId="264"/>
            <ac:spMk id="13" creationId="{03A08F47-2C4A-34E4-4568-FFFADD5EFAA7}"/>
          </ac:spMkLst>
        </pc:spChg>
      </pc:sldChg>
      <pc:sldChg chg="modSp add mod">
        <pc:chgData name="kim joohye" userId="89f09251a3a7babd" providerId="LiveId" clId="{B947B03E-0FD2-4D76-9FE5-70650A0244F1}" dt="2022-07-08T05:22:44.713" v="3575" actId="20577"/>
        <pc:sldMkLst>
          <pc:docMk/>
          <pc:sldMk cId="3010237495" sldId="265"/>
        </pc:sldMkLst>
        <pc:spChg chg="mod">
          <ac:chgData name="kim joohye" userId="89f09251a3a7babd" providerId="LiveId" clId="{B947B03E-0FD2-4D76-9FE5-70650A0244F1}" dt="2022-07-08T05:22:44.713" v="3575" actId="20577"/>
          <ac:spMkLst>
            <pc:docMk/>
            <pc:sldMk cId="3010237495" sldId="265"/>
            <ac:spMk id="6" creationId="{4714B16E-CB20-7462-8C4E-3DC7D57A76D3}"/>
          </ac:spMkLst>
        </pc:spChg>
        <pc:spChg chg="mod">
          <ac:chgData name="kim joohye" userId="89f09251a3a7babd" providerId="LiveId" clId="{B947B03E-0FD2-4D76-9FE5-70650A0244F1}" dt="2022-07-08T05:22:16.625" v="3569" actId="20577"/>
          <ac:spMkLst>
            <pc:docMk/>
            <pc:sldMk cId="3010237495" sldId="265"/>
            <ac:spMk id="13" creationId="{03A08F47-2C4A-34E4-4568-FFFADD5EFAA7}"/>
          </ac:spMkLst>
        </pc:spChg>
      </pc:sldChg>
      <pc:sldChg chg="add del setBg">
        <pc:chgData name="kim joohye" userId="89f09251a3a7babd" providerId="LiveId" clId="{B947B03E-0FD2-4D76-9FE5-70650A0244F1}" dt="2022-07-07T09:31:06.494" v="35"/>
        <pc:sldMkLst>
          <pc:docMk/>
          <pc:sldMk cId="245775268" sldId="266"/>
        </pc:sldMkLst>
      </pc:sldChg>
      <pc:sldChg chg="modSp add mod">
        <pc:chgData name="kim joohye" userId="89f09251a3a7babd" providerId="LiveId" clId="{B947B03E-0FD2-4D76-9FE5-70650A0244F1}" dt="2022-07-08T05:22:51.929" v="3578" actId="20577"/>
        <pc:sldMkLst>
          <pc:docMk/>
          <pc:sldMk cId="566234885" sldId="266"/>
        </pc:sldMkLst>
        <pc:spChg chg="mod">
          <ac:chgData name="kim joohye" userId="89f09251a3a7babd" providerId="LiveId" clId="{B947B03E-0FD2-4D76-9FE5-70650A0244F1}" dt="2022-07-08T05:22:51.929" v="3578" actId="20577"/>
          <ac:spMkLst>
            <pc:docMk/>
            <pc:sldMk cId="566234885" sldId="266"/>
            <ac:spMk id="6" creationId="{4714B16E-CB20-7462-8C4E-3DC7D57A76D3}"/>
          </ac:spMkLst>
        </pc:spChg>
        <pc:spChg chg="mod">
          <ac:chgData name="kim joohye" userId="89f09251a3a7babd" providerId="LiveId" clId="{B947B03E-0FD2-4D76-9FE5-70650A0244F1}" dt="2022-07-08T05:22:49.959" v="3576" actId="20577"/>
          <ac:spMkLst>
            <pc:docMk/>
            <pc:sldMk cId="566234885" sldId="266"/>
            <ac:spMk id="13" creationId="{03A08F47-2C4A-34E4-4568-FFFADD5EFAA7}"/>
          </ac:spMkLst>
        </pc:spChg>
      </pc:sldChg>
      <pc:sldChg chg="modSp add mod">
        <pc:chgData name="kim joohye" userId="89f09251a3a7babd" providerId="LiveId" clId="{B947B03E-0FD2-4D76-9FE5-70650A0244F1}" dt="2022-07-08T05:24:17.961" v="3611" actId="20577"/>
        <pc:sldMkLst>
          <pc:docMk/>
          <pc:sldMk cId="1442618559" sldId="267"/>
        </pc:sldMkLst>
        <pc:spChg chg="mod">
          <ac:chgData name="kim joohye" userId="89f09251a3a7babd" providerId="LiveId" clId="{B947B03E-0FD2-4D76-9FE5-70650A0244F1}" dt="2022-07-08T05:24:17.961" v="3611" actId="20577"/>
          <ac:spMkLst>
            <pc:docMk/>
            <pc:sldMk cId="1442618559" sldId="267"/>
            <ac:spMk id="6" creationId="{4714B16E-CB20-7462-8C4E-3DC7D57A76D3}"/>
          </ac:spMkLst>
        </pc:spChg>
        <pc:spChg chg="mod">
          <ac:chgData name="kim joohye" userId="89f09251a3a7babd" providerId="LiveId" clId="{B947B03E-0FD2-4D76-9FE5-70650A0244F1}" dt="2022-07-08T05:24:15.851" v="3609" actId="20577"/>
          <ac:spMkLst>
            <pc:docMk/>
            <pc:sldMk cId="1442618559" sldId="267"/>
            <ac:spMk id="13" creationId="{03A08F47-2C4A-34E4-4568-FFFADD5EFAA7}"/>
          </ac:spMkLst>
        </pc:spChg>
      </pc:sldChg>
      <pc:sldChg chg="modSp add mod">
        <pc:chgData name="kim joohye" userId="89f09251a3a7babd" providerId="LiveId" clId="{B947B03E-0FD2-4D76-9FE5-70650A0244F1}" dt="2022-07-08T05:24:24.320" v="3614" actId="20577"/>
        <pc:sldMkLst>
          <pc:docMk/>
          <pc:sldMk cId="687914733" sldId="268"/>
        </pc:sldMkLst>
        <pc:spChg chg="mod">
          <ac:chgData name="kim joohye" userId="89f09251a3a7babd" providerId="LiveId" clId="{B947B03E-0FD2-4D76-9FE5-70650A0244F1}" dt="2022-07-08T05:24:24.320" v="3614" actId="20577"/>
          <ac:spMkLst>
            <pc:docMk/>
            <pc:sldMk cId="687914733" sldId="268"/>
            <ac:spMk id="6" creationId="{4714B16E-CB20-7462-8C4E-3DC7D57A76D3}"/>
          </ac:spMkLst>
        </pc:spChg>
        <pc:spChg chg="mod">
          <ac:chgData name="kim joohye" userId="89f09251a3a7babd" providerId="LiveId" clId="{B947B03E-0FD2-4D76-9FE5-70650A0244F1}" dt="2022-07-08T05:24:21.837" v="3612" actId="20577"/>
          <ac:spMkLst>
            <pc:docMk/>
            <pc:sldMk cId="687914733" sldId="268"/>
            <ac:spMk id="13" creationId="{03A08F47-2C4A-34E4-4568-FFFADD5EFAA7}"/>
          </ac:spMkLst>
        </pc:spChg>
      </pc:sldChg>
      <pc:sldChg chg="addSp delSp modSp add mod ord">
        <pc:chgData name="kim joohye" userId="89f09251a3a7babd" providerId="LiveId" clId="{B947B03E-0FD2-4D76-9FE5-70650A0244F1}" dt="2022-07-08T07:35:15.771" v="3706" actId="20577"/>
        <pc:sldMkLst>
          <pc:docMk/>
          <pc:sldMk cId="3890262515" sldId="269"/>
        </pc:sldMkLst>
        <pc:spChg chg="add mod ord">
          <ac:chgData name="kim joohye" userId="89f09251a3a7babd" providerId="LiveId" clId="{B947B03E-0FD2-4D76-9FE5-70650A0244F1}" dt="2022-07-08T01:50:22.383" v="1758" actId="1076"/>
          <ac:spMkLst>
            <pc:docMk/>
            <pc:sldMk cId="3890262515" sldId="269"/>
            <ac:spMk id="2" creationId="{B9D79BA0-8588-5DEA-2508-3DAD566DDA56}"/>
          </ac:spMkLst>
        </pc:spChg>
        <pc:spChg chg="del">
          <ac:chgData name="kim joohye" userId="89f09251a3a7babd" providerId="LiveId" clId="{B947B03E-0FD2-4D76-9FE5-70650A0244F1}" dt="2022-07-07T10:16:44.961" v="430" actId="478"/>
          <ac:spMkLst>
            <pc:docMk/>
            <pc:sldMk cId="3890262515" sldId="269"/>
            <ac:spMk id="4" creationId="{00000000-0000-0000-0000-000000000000}"/>
          </ac:spMkLst>
        </pc:spChg>
        <pc:spChg chg="del">
          <ac:chgData name="kim joohye" userId="89f09251a3a7babd" providerId="LiveId" clId="{B947B03E-0FD2-4D76-9FE5-70650A0244F1}" dt="2022-07-08T01:43:17.167" v="1616" actId="478"/>
          <ac:spMkLst>
            <pc:docMk/>
            <pc:sldMk cId="3890262515" sldId="269"/>
            <ac:spMk id="5" creationId="{00000000-0000-0000-0000-000000000000}"/>
          </ac:spMkLst>
        </pc:spChg>
        <pc:spChg chg="del">
          <ac:chgData name="kim joohye" userId="89f09251a3a7babd" providerId="LiveId" clId="{B947B03E-0FD2-4D76-9FE5-70650A0244F1}" dt="2022-07-07T10:13:02.637" v="371" actId="478"/>
          <ac:spMkLst>
            <pc:docMk/>
            <pc:sldMk cId="3890262515" sldId="269"/>
            <ac:spMk id="6" creationId="{00000000-0000-0000-0000-000000000000}"/>
          </ac:spMkLst>
        </pc:spChg>
        <pc:spChg chg="del">
          <ac:chgData name="kim joohye" userId="89f09251a3a7babd" providerId="LiveId" clId="{B947B03E-0FD2-4D76-9FE5-70650A0244F1}" dt="2022-07-07T10:13:03.358" v="372" actId="478"/>
          <ac:spMkLst>
            <pc:docMk/>
            <pc:sldMk cId="3890262515" sldId="269"/>
            <ac:spMk id="7" creationId="{00000000-0000-0000-0000-000000000000}"/>
          </ac:spMkLst>
        </pc:spChg>
        <pc:spChg chg="add mod">
          <ac:chgData name="kim joohye" userId="89f09251a3a7babd" providerId="LiveId" clId="{B947B03E-0FD2-4D76-9FE5-70650A0244F1}" dt="2022-07-08T07:35:15.771" v="3706" actId="20577"/>
          <ac:spMkLst>
            <pc:docMk/>
            <pc:sldMk cId="3890262515" sldId="269"/>
            <ac:spMk id="8" creationId="{454756DE-61FB-2AF9-AA6A-5064E19BFBE4}"/>
          </ac:spMkLst>
        </pc:spChg>
        <pc:spChg chg="add del mod">
          <ac:chgData name="kim joohye" userId="89f09251a3a7babd" providerId="LiveId" clId="{B947B03E-0FD2-4D76-9FE5-70650A0244F1}" dt="2022-07-08T03:02:30.596" v="2446" actId="1036"/>
          <ac:spMkLst>
            <pc:docMk/>
            <pc:sldMk cId="3890262515" sldId="269"/>
            <ac:spMk id="9" creationId="{2F32C2B4-D659-14A3-F099-040956684EDF}"/>
          </ac:spMkLst>
        </pc:spChg>
        <pc:spChg chg="add mod">
          <ac:chgData name="kim joohye" userId="89f09251a3a7babd" providerId="LiveId" clId="{B947B03E-0FD2-4D76-9FE5-70650A0244F1}" dt="2022-07-08T03:02:35.403" v="2459" actId="1035"/>
          <ac:spMkLst>
            <pc:docMk/>
            <pc:sldMk cId="3890262515" sldId="269"/>
            <ac:spMk id="10" creationId="{2B6084B2-BAE9-DBC4-88FA-708AED4BC14D}"/>
          </ac:spMkLst>
        </pc:spChg>
        <pc:spChg chg="add mod">
          <ac:chgData name="kim joohye" userId="89f09251a3a7babd" providerId="LiveId" clId="{B947B03E-0FD2-4D76-9FE5-70650A0244F1}" dt="2022-07-08T03:02:37.756" v="2464" actId="1035"/>
          <ac:spMkLst>
            <pc:docMk/>
            <pc:sldMk cId="3890262515" sldId="269"/>
            <ac:spMk id="11" creationId="{88FD4BAF-9FD3-3BFC-CF85-3A45A8307B08}"/>
          </ac:spMkLst>
        </pc:spChg>
        <pc:spChg chg="add mod">
          <ac:chgData name="kim joohye" userId="89f09251a3a7babd" providerId="LiveId" clId="{B947B03E-0FD2-4D76-9FE5-70650A0244F1}" dt="2022-07-08T01:47:58.484" v="1720" actId="571"/>
          <ac:spMkLst>
            <pc:docMk/>
            <pc:sldMk cId="3890262515" sldId="269"/>
            <ac:spMk id="12" creationId="{67E44ACB-E3D6-F0E1-2266-4F00A4DBC82A}"/>
          </ac:spMkLst>
        </pc:spChg>
        <pc:spChg chg="add mod">
          <ac:chgData name="kim joohye" userId="89f09251a3a7babd" providerId="LiveId" clId="{B947B03E-0FD2-4D76-9FE5-70650A0244F1}" dt="2022-07-08T01:50:22.383" v="1758" actId="1076"/>
          <ac:spMkLst>
            <pc:docMk/>
            <pc:sldMk cId="3890262515" sldId="269"/>
            <ac:spMk id="13" creationId="{B94E19A3-53FC-2C91-B24A-A7AAD271127A}"/>
          </ac:spMkLst>
        </pc:spChg>
        <pc:spChg chg="add mod">
          <ac:chgData name="kim joohye" userId="89f09251a3a7babd" providerId="LiveId" clId="{B947B03E-0FD2-4D76-9FE5-70650A0244F1}" dt="2022-07-08T07:33:19.420" v="3684" actId="20577"/>
          <ac:spMkLst>
            <pc:docMk/>
            <pc:sldMk cId="3890262515" sldId="269"/>
            <ac:spMk id="14" creationId="{3B38C6AA-2898-ADE1-2012-04EE63B6C829}"/>
          </ac:spMkLst>
        </pc:spChg>
      </pc:sldChg>
      <pc:sldChg chg="addSp delSp modSp add mod ord">
        <pc:chgData name="kim joohye" userId="89f09251a3a7babd" providerId="LiveId" clId="{B947B03E-0FD2-4D76-9FE5-70650A0244F1}" dt="2022-07-08T03:00:17.722" v="2347" actId="2711"/>
        <pc:sldMkLst>
          <pc:docMk/>
          <pc:sldMk cId="4261339589" sldId="270"/>
        </pc:sldMkLst>
        <pc:spChg chg="add mod">
          <ac:chgData name="kim joohye" userId="89f09251a3a7babd" providerId="LiveId" clId="{B947B03E-0FD2-4D76-9FE5-70650A0244F1}" dt="2022-07-08T03:00:17.722" v="2347" actId="2711"/>
          <ac:spMkLst>
            <pc:docMk/>
            <pc:sldMk cId="4261339589" sldId="270"/>
            <ac:spMk id="2" creationId="{FE8F6BC2-C83E-BF95-C52B-A6B24E847197}"/>
          </ac:spMkLst>
        </pc:spChg>
        <pc:spChg chg="del">
          <ac:chgData name="kim joohye" userId="89f09251a3a7babd" providerId="LiveId" clId="{B947B03E-0FD2-4D76-9FE5-70650A0244F1}" dt="2022-07-07T10:15:21.817" v="425" actId="478"/>
          <ac:spMkLst>
            <pc:docMk/>
            <pc:sldMk cId="4261339589" sldId="270"/>
            <ac:spMk id="4" creationId="{00000000-0000-0000-0000-000000000000}"/>
          </ac:spMkLst>
        </pc:spChg>
        <pc:spChg chg="del">
          <ac:chgData name="kim joohye" userId="89f09251a3a7babd" providerId="LiveId" clId="{B947B03E-0FD2-4D76-9FE5-70650A0244F1}" dt="2022-07-07T10:15:23.536" v="426" actId="478"/>
          <ac:spMkLst>
            <pc:docMk/>
            <pc:sldMk cId="4261339589" sldId="270"/>
            <ac:spMk id="5" creationId="{00000000-0000-0000-0000-000000000000}"/>
          </ac:spMkLst>
        </pc:spChg>
        <pc:spChg chg="del">
          <ac:chgData name="kim joohye" userId="89f09251a3a7babd" providerId="LiveId" clId="{B947B03E-0FD2-4D76-9FE5-70650A0244F1}" dt="2022-07-07T10:15:18.300" v="423" actId="478"/>
          <ac:spMkLst>
            <pc:docMk/>
            <pc:sldMk cId="4261339589" sldId="270"/>
            <ac:spMk id="6" creationId="{00000000-0000-0000-0000-000000000000}"/>
          </ac:spMkLst>
        </pc:spChg>
        <pc:spChg chg="del">
          <ac:chgData name="kim joohye" userId="89f09251a3a7babd" providerId="LiveId" clId="{B947B03E-0FD2-4D76-9FE5-70650A0244F1}" dt="2022-07-07T10:15:19.071" v="424" actId="478"/>
          <ac:spMkLst>
            <pc:docMk/>
            <pc:sldMk cId="4261339589" sldId="270"/>
            <ac:spMk id="7" creationId="{00000000-0000-0000-0000-000000000000}"/>
          </ac:spMkLst>
        </pc:spChg>
        <pc:picChg chg="add del mod">
          <ac:chgData name="kim joohye" userId="89f09251a3a7babd" providerId="LiveId" clId="{B947B03E-0FD2-4D76-9FE5-70650A0244F1}" dt="2022-07-08T02:28:26.433" v="2178" actId="478"/>
          <ac:picMkLst>
            <pc:docMk/>
            <pc:sldMk cId="4261339589" sldId="270"/>
            <ac:picMk id="4" creationId="{8DDCC4FE-B52B-93BC-6092-F88BAB233FE9}"/>
          </ac:picMkLst>
        </pc:picChg>
        <pc:picChg chg="add del mod">
          <ac:chgData name="kim joohye" userId="89f09251a3a7babd" providerId="LiveId" clId="{B947B03E-0FD2-4D76-9FE5-70650A0244F1}" dt="2022-07-08T02:28:25.493" v="2177" actId="478"/>
          <ac:picMkLst>
            <pc:docMk/>
            <pc:sldMk cId="4261339589" sldId="270"/>
            <ac:picMk id="6" creationId="{1EF69B63-59EB-C9EC-4AEA-E3B54BE6909F}"/>
          </ac:picMkLst>
        </pc:picChg>
        <pc:picChg chg="add del mod">
          <ac:chgData name="kim joohye" userId="89f09251a3a7babd" providerId="LiveId" clId="{B947B03E-0FD2-4D76-9FE5-70650A0244F1}" dt="2022-07-08T02:29:28.424" v="2206" actId="478"/>
          <ac:picMkLst>
            <pc:docMk/>
            <pc:sldMk cId="4261339589" sldId="270"/>
            <ac:picMk id="8" creationId="{B45CC7B8-C545-0492-6311-1D9BB5F90A23}"/>
          </ac:picMkLst>
        </pc:picChg>
        <pc:picChg chg="add mod modCrop">
          <ac:chgData name="kim joohye" userId="89f09251a3a7babd" providerId="LiveId" clId="{B947B03E-0FD2-4D76-9FE5-70650A0244F1}" dt="2022-07-08T02:30:14.183" v="2213" actId="14100"/>
          <ac:picMkLst>
            <pc:docMk/>
            <pc:sldMk cId="4261339589" sldId="270"/>
            <ac:picMk id="10" creationId="{957FB1F6-889C-E40A-B9DF-3990A57342AC}"/>
          </ac:picMkLst>
        </pc:picChg>
        <pc:picChg chg="add mod">
          <ac:chgData name="kim joohye" userId="89f09251a3a7babd" providerId="LiveId" clId="{B947B03E-0FD2-4D76-9FE5-70650A0244F1}" dt="2022-07-08T02:30:20.549" v="2216" actId="14100"/>
          <ac:picMkLst>
            <pc:docMk/>
            <pc:sldMk cId="4261339589" sldId="270"/>
            <ac:picMk id="12" creationId="{F3207402-3AB3-E310-0383-92338A5589C9}"/>
          </ac:picMkLst>
        </pc:picChg>
      </pc:sldChg>
      <pc:sldChg chg="add del ord">
        <pc:chgData name="kim joohye" userId="89f09251a3a7babd" providerId="LiveId" clId="{B947B03E-0FD2-4D76-9FE5-70650A0244F1}" dt="2022-07-07T10:17:20.099" v="437" actId="47"/>
        <pc:sldMkLst>
          <pc:docMk/>
          <pc:sldMk cId="2896090591" sldId="271"/>
        </pc:sldMkLst>
      </pc:sldChg>
      <pc:sldChg chg="addSp delSp modSp add mod ord">
        <pc:chgData name="kim joohye" userId="89f09251a3a7babd" providerId="LiveId" clId="{B947B03E-0FD2-4D76-9FE5-70650A0244F1}" dt="2022-07-08T05:22:56.266" v="3579" actId="20577"/>
        <pc:sldMkLst>
          <pc:docMk/>
          <pc:sldMk cId="4152923296" sldId="272"/>
        </pc:sldMkLst>
        <pc:spChg chg="del">
          <ac:chgData name="kim joohye" userId="89f09251a3a7babd" providerId="LiveId" clId="{B947B03E-0FD2-4D76-9FE5-70650A0244F1}" dt="2022-07-07T10:17:14.532" v="434" actId="478"/>
          <ac:spMkLst>
            <pc:docMk/>
            <pc:sldMk cId="4152923296" sldId="272"/>
            <ac:spMk id="5" creationId="{00000000-0000-0000-0000-000000000000}"/>
          </ac:spMkLst>
        </pc:spChg>
        <pc:spChg chg="add mod">
          <ac:chgData name="kim joohye" userId="89f09251a3a7babd" providerId="LiveId" clId="{B947B03E-0FD2-4D76-9FE5-70650A0244F1}" dt="2022-07-07T10:37:45.942" v="986" actId="1038"/>
          <ac:spMkLst>
            <pc:docMk/>
            <pc:sldMk cId="4152923296" sldId="272"/>
            <ac:spMk id="7" creationId="{73C91113-2257-033E-DC64-A564AE2CFA9B}"/>
          </ac:spMkLst>
        </pc:spChg>
        <pc:spChg chg="del">
          <ac:chgData name="kim joohye" userId="89f09251a3a7babd" providerId="LiveId" clId="{B947B03E-0FD2-4D76-9FE5-70650A0244F1}" dt="2022-07-07T10:17:32.732" v="442" actId="478"/>
          <ac:spMkLst>
            <pc:docMk/>
            <pc:sldMk cId="4152923296" sldId="272"/>
            <ac:spMk id="8" creationId="{454756DE-61FB-2AF9-AA6A-5064E19BFBE4}"/>
          </ac:spMkLst>
        </pc:spChg>
        <pc:spChg chg="del">
          <ac:chgData name="kim joohye" userId="89f09251a3a7babd" providerId="LiveId" clId="{B947B03E-0FD2-4D76-9FE5-70650A0244F1}" dt="2022-07-07T10:17:28.734" v="440" actId="478"/>
          <ac:spMkLst>
            <pc:docMk/>
            <pc:sldMk cId="4152923296" sldId="272"/>
            <ac:spMk id="9" creationId="{2F32C2B4-D659-14A3-F099-040956684EDF}"/>
          </ac:spMkLst>
        </pc:spChg>
        <pc:spChg chg="del mod">
          <ac:chgData name="kim joohye" userId="89f09251a3a7babd" providerId="LiveId" clId="{B947B03E-0FD2-4D76-9FE5-70650A0244F1}" dt="2022-07-07T10:17:26.165" v="439" actId="478"/>
          <ac:spMkLst>
            <pc:docMk/>
            <pc:sldMk cId="4152923296" sldId="272"/>
            <ac:spMk id="10" creationId="{2B6084B2-BAE9-DBC4-88FA-708AED4BC14D}"/>
          </ac:spMkLst>
        </pc:spChg>
        <pc:spChg chg="del">
          <ac:chgData name="kim joohye" userId="89f09251a3a7babd" providerId="LiveId" clId="{B947B03E-0FD2-4D76-9FE5-70650A0244F1}" dt="2022-07-07T10:17:30.899" v="441" actId="478"/>
          <ac:spMkLst>
            <pc:docMk/>
            <pc:sldMk cId="4152923296" sldId="272"/>
            <ac:spMk id="11" creationId="{88FD4BAF-9FD3-3BFC-CF85-3A45A8307B08}"/>
          </ac:spMkLst>
        </pc:spChg>
        <pc:spChg chg="add mod">
          <ac:chgData name="kim joohye" userId="89f09251a3a7babd" providerId="LiveId" clId="{B947B03E-0FD2-4D76-9FE5-70650A0244F1}" dt="2022-07-08T05:22:56.266" v="3579" actId="20577"/>
          <ac:spMkLst>
            <pc:docMk/>
            <pc:sldMk cId="4152923296" sldId="272"/>
            <ac:spMk id="12" creationId="{87AEA6BB-E4CC-2901-6024-B7C39F9F4080}"/>
          </ac:spMkLst>
        </pc:spChg>
        <pc:picChg chg="add mod">
          <ac:chgData name="kim joohye" userId="89f09251a3a7babd" providerId="LiveId" clId="{B947B03E-0FD2-4D76-9FE5-70650A0244F1}" dt="2022-07-07T10:25:51.986" v="558" actId="1076"/>
          <ac:picMkLst>
            <pc:docMk/>
            <pc:sldMk cId="4152923296" sldId="272"/>
            <ac:picMk id="3" creationId="{F178F314-C6D3-78E7-C00F-2F4FCBEBABD2}"/>
          </ac:picMkLst>
        </pc:picChg>
        <pc:picChg chg="add del">
          <ac:chgData name="kim joohye" userId="89f09251a3a7babd" providerId="LiveId" clId="{B947B03E-0FD2-4D76-9FE5-70650A0244F1}" dt="2022-07-07T10:25:28.797" v="550" actId="22"/>
          <ac:picMkLst>
            <pc:docMk/>
            <pc:sldMk cId="4152923296" sldId="272"/>
            <ac:picMk id="6" creationId="{9FFAA10F-CD17-D26C-C799-BA6DEF20249D}"/>
          </ac:picMkLst>
        </pc:picChg>
      </pc:sldChg>
      <pc:sldChg chg="addSp delSp modSp add mod ord">
        <pc:chgData name="kim joohye" userId="89f09251a3a7babd" providerId="LiveId" clId="{B947B03E-0FD2-4D76-9FE5-70650A0244F1}" dt="2022-07-08T05:23:04.218" v="3582" actId="20577"/>
        <pc:sldMkLst>
          <pc:docMk/>
          <pc:sldMk cId="3969481798" sldId="273"/>
        </pc:sldMkLst>
        <pc:spChg chg="add mod">
          <ac:chgData name="kim joohye" userId="89f09251a3a7babd" providerId="LiveId" clId="{B947B03E-0FD2-4D76-9FE5-70650A0244F1}" dt="2022-07-08T03:10:31.431" v="2593" actId="1038"/>
          <ac:spMkLst>
            <pc:docMk/>
            <pc:sldMk cId="3969481798" sldId="273"/>
            <ac:spMk id="2" creationId="{60B66B03-16DE-3A24-E37D-5267C427FE1A}"/>
          </ac:spMkLst>
        </pc:spChg>
        <pc:spChg chg="add mod">
          <ac:chgData name="kim joohye" userId="89f09251a3a7babd" providerId="LiveId" clId="{B947B03E-0FD2-4D76-9FE5-70650A0244F1}" dt="2022-07-08T05:23:04.218" v="3582" actId="20577"/>
          <ac:spMkLst>
            <pc:docMk/>
            <pc:sldMk cId="3969481798" sldId="273"/>
            <ac:spMk id="6" creationId="{14888001-A7AD-CA7F-FF84-4708C4362CD1}"/>
          </ac:spMkLst>
        </pc:spChg>
        <pc:picChg chg="add del mod">
          <ac:chgData name="kim joohye" userId="89f09251a3a7babd" providerId="LiveId" clId="{B947B03E-0FD2-4D76-9FE5-70650A0244F1}" dt="2022-07-07T10:20:17.815" v="468" actId="478"/>
          <ac:picMkLst>
            <pc:docMk/>
            <pc:sldMk cId="3969481798" sldId="273"/>
            <ac:picMk id="3" creationId="{D4332009-1501-C3CC-CB5F-5EB009A531B2}"/>
          </ac:picMkLst>
        </pc:picChg>
        <pc:picChg chg="add mod">
          <ac:chgData name="kim joohye" userId="89f09251a3a7babd" providerId="LiveId" clId="{B947B03E-0FD2-4D76-9FE5-70650A0244F1}" dt="2022-07-07T10:24:32.192" v="548" actId="1035"/>
          <ac:picMkLst>
            <pc:docMk/>
            <pc:sldMk cId="3969481798" sldId="273"/>
            <ac:picMk id="5" creationId="{93DAC102-B0AF-86DE-991E-9B58B22A2B99}"/>
          </ac:picMkLst>
        </pc:picChg>
      </pc:sldChg>
      <pc:sldChg chg="addSp modSp add del mod">
        <pc:chgData name="kim joohye" userId="89f09251a3a7babd" providerId="LiveId" clId="{B947B03E-0FD2-4D76-9FE5-70650A0244F1}" dt="2022-07-07T10:26:59.556" v="606" actId="47"/>
        <pc:sldMkLst>
          <pc:docMk/>
          <pc:sldMk cId="3209234491" sldId="274"/>
        </pc:sldMkLst>
        <pc:spChg chg="add mod">
          <ac:chgData name="kim joohye" userId="89f09251a3a7babd" providerId="LiveId" clId="{B947B03E-0FD2-4D76-9FE5-70650A0244F1}" dt="2022-07-07T10:25:59.950" v="566"/>
          <ac:spMkLst>
            <pc:docMk/>
            <pc:sldMk cId="3209234491" sldId="274"/>
            <ac:spMk id="4" creationId="{6BE65225-DC49-69C6-7B3C-428B42B18725}"/>
          </ac:spMkLst>
        </pc:spChg>
        <pc:picChg chg="add mod">
          <ac:chgData name="kim joohye" userId="89f09251a3a7babd" providerId="LiveId" clId="{B947B03E-0FD2-4D76-9FE5-70650A0244F1}" dt="2022-07-07T10:20:45.526" v="479" actId="1076"/>
          <ac:picMkLst>
            <pc:docMk/>
            <pc:sldMk cId="3209234491" sldId="274"/>
            <ac:picMk id="3" creationId="{6A11FB36-B25C-61A3-F3FD-DA6E2EE4A27B}"/>
          </ac:picMkLst>
        </pc:picChg>
      </pc:sldChg>
      <pc:sldChg chg="addSp modSp add mod">
        <pc:chgData name="kim joohye" userId="89f09251a3a7babd" providerId="LiveId" clId="{B947B03E-0FD2-4D76-9FE5-70650A0244F1}" dt="2022-07-08T05:22:59.848" v="3580" actId="20577"/>
        <pc:sldMkLst>
          <pc:docMk/>
          <pc:sldMk cId="944643940" sldId="275"/>
        </pc:sldMkLst>
        <pc:spChg chg="add mod">
          <ac:chgData name="kim joohye" userId="89f09251a3a7babd" providerId="LiveId" clId="{B947B03E-0FD2-4D76-9FE5-70650A0244F1}" dt="2022-07-08T05:22:59.848" v="3580" actId="20577"/>
          <ac:spMkLst>
            <pc:docMk/>
            <pc:sldMk cId="944643940" sldId="275"/>
            <ac:spMk id="4" creationId="{47DF896A-805A-248E-9458-835BC1C1ED76}"/>
          </ac:spMkLst>
        </pc:spChg>
        <pc:spChg chg="add mod">
          <ac:chgData name="kim joohye" userId="89f09251a3a7babd" providerId="LiveId" clId="{B947B03E-0FD2-4D76-9FE5-70650A0244F1}" dt="2022-07-08T02:59:31.348" v="2339" actId="1076"/>
          <ac:spMkLst>
            <pc:docMk/>
            <pc:sldMk cId="944643940" sldId="275"/>
            <ac:spMk id="6" creationId="{D87F9F03-A25E-524D-9948-184C1B0BA6B4}"/>
          </ac:spMkLst>
        </pc:spChg>
        <pc:spChg chg="add mod">
          <ac:chgData name="kim joohye" userId="89f09251a3a7babd" providerId="LiveId" clId="{B947B03E-0FD2-4D76-9FE5-70650A0244F1}" dt="2022-07-08T02:59:22.482" v="2338" actId="1076"/>
          <ac:spMkLst>
            <pc:docMk/>
            <pc:sldMk cId="944643940" sldId="275"/>
            <ac:spMk id="7" creationId="{B28962D4-15FE-F1EF-4C04-A03E936AF84B}"/>
          </ac:spMkLst>
        </pc:spChg>
        <pc:picChg chg="add mod ord modCrop">
          <ac:chgData name="kim joohye" userId="89f09251a3a7babd" providerId="LiveId" clId="{B947B03E-0FD2-4D76-9FE5-70650A0244F1}" dt="2022-07-08T02:59:18.990" v="2337" actId="1076"/>
          <ac:picMkLst>
            <pc:docMk/>
            <pc:sldMk cId="944643940" sldId="275"/>
            <ac:picMk id="3" creationId="{179AB59A-3B8F-D3E5-8069-2B01F9DD1854}"/>
          </ac:picMkLst>
        </pc:picChg>
        <pc:picChg chg="add mod modCrop">
          <ac:chgData name="kim joohye" userId="89f09251a3a7babd" providerId="LiveId" clId="{B947B03E-0FD2-4D76-9FE5-70650A0244F1}" dt="2022-07-08T02:59:31.348" v="2339" actId="1076"/>
          <ac:picMkLst>
            <pc:docMk/>
            <pc:sldMk cId="944643940" sldId="275"/>
            <ac:picMk id="5" creationId="{53723652-500A-8A31-765A-BE4ECB1CE677}"/>
          </ac:picMkLst>
        </pc:picChg>
      </pc:sldChg>
      <pc:sldChg chg="addSp modSp add mod">
        <pc:chgData name="kim joohye" userId="89f09251a3a7babd" providerId="LiveId" clId="{B947B03E-0FD2-4D76-9FE5-70650A0244F1}" dt="2022-07-08T05:23:30.608" v="3586" actId="313"/>
        <pc:sldMkLst>
          <pc:docMk/>
          <pc:sldMk cId="1810453644" sldId="276"/>
        </pc:sldMkLst>
        <pc:spChg chg="add mod">
          <ac:chgData name="kim joohye" userId="89f09251a3a7babd" providerId="LiveId" clId="{B947B03E-0FD2-4D76-9FE5-70650A0244F1}" dt="2022-07-08T05:23:30.608" v="3586" actId="313"/>
          <ac:spMkLst>
            <pc:docMk/>
            <pc:sldMk cId="1810453644" sldId="276"/>
            <ac:spMk id="4" creationId="{E8F1650B-D74A-5C43-2CAA-DD584C8D00CC}"/>
          </ac:spMkLst>
        </pc:spChg>
        <pc:spChg chg="add mod">
          <ac:chgData name="kim joohye" userId="89f09251a3a7babd" providerId="LiveId" clId="{B947B03E-0FD2-4D76-9FE5-70650A0244F1}" dt="2022-07-07T10:38:18.942" v="1006" actId="1037"/>
          <ac:spMkLst>
            <pc:docMk/>
            <pc:sldMk cId="1810453644" sldId="276"/>
            <ac:spMk id="5" creationId="{B3AFFEBE-26E2-7AD6-F18B-90C0ACCF35A7}"/>
          </ac:spMkLst>
        </pc:spChg>
        <pc:spChg chg="add mod">
          <ac:chgData name="kim joohye" userId="89f09251a3a7babd" providerId="LiveId" clId="{B947B03E-0FD2-4D76-9FE5-70650A0244F1}" dt="2022-07-07T10:38:25.192" v="1009" actId="14100"/>
          <ac:spMkLst>
            <pc:docMk/>
            <pc:sldMk cId="1810453644" sldId="276"/>
            <ac:spMk id="6" creationId="{DE658686-0078-AEBC-49E6-BB93D47B2854}"/>
          </ac:spMkLst>
        </pc:spChg>
        <pc:picChg chg="add mod">
          <ac:chgData name="kim joohye" userId="89f09251a3a7babd" providerId="LiveId" clId="{B947B03E-0FD2-4D76-9FE5-70650A0244F1}" dt="2022-07-07T10:21:18.250" v="487" actId="1076"/>
          <ac:picMkLst>
            <pc:docMk/>
            <pc:sldMk cId="1810453644" sldId="276"/>
            <ac:picMk id="3" creationId="{8FB86E98-AF7C-17AC-A038-C87ED8BFD1B4}"/>
          </ac:picMkLst>
        </pc:picChg>
      </pc:sldChg>
      <pc:sldChg chg="addSp modSp add mod">
        <pc:chgData name="kim joohye" userId="89f09251a3a7babd" providerId="LiveId" clId="{B947B03E-0FD2-4D76-9FE5-70650A0244F1}" dt="2022-07-12T03:00:24.642" v="3866" actId="1076"/>
        <pc:sldMkLst>
          <pc:docMk/>
          <pc:sldMk cId="1696897618" sldId="277"/>
        </pc:sldMkLst>
        <pc:spChg chg="add mod">
          <ac:chgData name="kim joohye" userId="89f09251a3a7babd" providerId="LiveId" clId="{B947B03E-0FD2-4D76-9FE5-70650A0244F1}" dt="2022-07-12T03:00:24.642" v="3866" actId="1076"/>
          <ac:spMkLst>
            <pc:docMk/>
            <pc:sldMk cId="1696897618" sldId="277"/>
            <ac:spMk id="4" creationId="{1352DEEA-00B2-8BA1-4519-091015828670}"/>
          </ac:spMkLst>
        </pc:spChg>
        <pc:spChg chg="add mod">
          <ac:chgData name="kim joohye" userId="89f09251a3a7babd" providerId="LiveId" clId="{B947B03E-0FD2-4D76-9FE5-70650A0244F1}" dt="2022-07-07T10:28:28.110" v="682" actId="1035"/>
          <ac:spMkLst>
            <pc:docMk/>
            <pc:sldMk cId="1696897618" sldId="277"/>
            <ac:spMk id="5" creationId="{81D38B50-D9C3-9F09-C460-E98003EB5900}"/>
          </ac:spMkLst>
        </pc:spChg>
        <pc:spChg chg="add mod">
          <ac:chgData name="kim joohye" userId="89f09251a3a7babd" providerId="LiveId" clId="{B947B03E-0FD2-4D76-9FE5-70650A0244F1}" dt="2022-07-07T10:39:22.720" v="1032" actId="1035"/>
          <ac:spMkLst>
            <pc:docMk/>
            <pc:sldMk cId="1696897618" sldId="277"/>
            <ac:spMk id="6" creationId="{483FBA8F-9900-FFF6-3D10-C3906FFDD74C}"/>
          </ac:spMkLst>
        </pc:spChg>
        <pc:spChg chg="add mod">
          <ac:chgData name="kim joohye" userId="89f09251a3a7babd" providerId="LiveId" clId="{B947B03E-0FD2-4D76-9FE5-70650A0244F1}" dt="2022-07-07T10:39:51.620" v="1037" actId="14100"/>
          <ac:spMkLst>
            <pc:docMk/>
            <pc:sldMk cId="1696897618" sldId="277"/>
            <ac:spMk id="7" creationId="{BF7BA0D3-345D-A4B1-6CEE-E7A32B0CCEDE}"/>
          </ac:spMkLst>
        </pc:spChg>
        <pc:spChg chg="add mod">
          <ac:chgData name="kim joohye" userId="89f09251a3a7babd" providerId="LiveId" clId="{B947B03E-0FD2-4D76-9FE5-70650A0244F1}" dt="2022-07-08T03:14:20.380" v="2685" actId="1036"/>
          <ac:spMkLst>
            <pc:docMk/>
            <pc:sldMk cId="1696897618" sldId="277"/>
            <ac:spMk id="8" creationId="{25AFA27B-0F63-64B9-BB6B-1E8898EF04E9}"/>
          </ac:spMkLst>
        </pc:spChg>
        <pc:spChg chg="add mod">
          <ac:chgData name="kim joohye" userId="89f09251a3a7babd" providerId="LiveId" clId="{B947B03E-0FD2-4D76-9FE5-70650A0244F1}" dt="2022-07-08T03:14:47.342" v="2776" actId="403"/>
          <ac:spMkLst>
            <pc:docMk/>
            <pc:sldMk cId="1696897618" sldId="277"/>
            <ac:spMk id="9" creationId="{B1678A42-2E2A-2670-B836-44123FC85679}"/>
          </ac:spMkLst>
        </pc:spChg>
        <pc:spChg chg="add mod">
          <ac:chgData name="kim joohye" userId="89f09251a3a7babd" providerId="LiveId" clId="{B947B03E-0FD2-4D76-9FE5-70650A0244F1}" dt="2022-07-08T03:15:21.148" v="2824" actId="1037"/>
          <ac:spMkLst>
            <pc:docMk/>
            <pc:sldMk cId="1696897618" sldId="277"/>
            <ac:spMk id="10" creationId="{2F8D278B-3CEE-35B7-29D0-B1AD62E01B71}"/>
          </ac:spMkLst>
        </pc:spChg>
        <pc:picChg chg="add mod">
          <ac:chgData name="kim joohye" userId="89f09251a3a7babd" providerId="LiveId" clId="{B947B03E-0FD2-4D76-9FE5-70650A0244F1}" dt="2022-07-07T10:38:36.211" v="1013" actId="1076"/>
          <ac:picMkLst>
            <pc:docMk/>
            <pc:sldMk cId="1696897618" sldId="277"/>
            <ac:picMk id="3" creationId="{F9CB960F-49AD-84FE-BC87-03247E277416}"/>
          </ac:picMkLst>
        </pc:picChg>
      </pc:sldChg>
      <pc:sldChg chg="addSp delSp modSp add mod">
        <pc:chgData name="kim joohye" userId="89f09251a3a7babd" providerId="LiveId" clId="{B947B03E-0FD2-4D76-9FE5-70650A0244F1}" dt="2022-07-11T03:46:55.276" v="3799" actId="20577"/>
        <pc:sldMkLst>
          <pc:docMk/>
          <pc:sldMk cId="2050900993" sldId="278"/>
        </pc:sldMkLst>
        <pc:spChg chg="add mod">
          <ac:chgData name="kim joohye" userId="89f09251a3a7babd" providerId="LiveId" clId="{B947B03E-0FD2-4D76-9FE5-70650A0244F1}" dt="2022-07-11T03:46:55.276" v="3799" actId="20577"/>
          <ac:spMkLst>
            <pc:docMk/>
            <pc:sldMk cId="2050900993" sldId="278"/>
            <ac:spMk id="4" creationId="{FDE6FDBB-196B-FF90-411B-05145E5C861E}"/>
          </ac:spMkLst>
        </pc:spChg>
        <pc:spChg chg="add mod">
          <ac:chgData name="kim joohye" userId="89f09251a3a7babd" providerId="LiveId" clId="{B947B03E-0FD2-4D76-9FE5-70650A0244F1}" dt="2022-07-11T03:46:40.717" v="3797" actId="1076"/>
          <ac:spMkLst>
            <pc:docMk/>
            <pc:sldMk cId="2050900993" sldId="278"/>
            <ac:spMk id="5" creationId="{419C91FB-D358-5AF9-9C08-3834C104A937}"/>
          </ac:spMkLst>
        </pc:spChg>
        <pc:spChg chg="add mod">
          <ac:chgData name="kim joohye" userId="89f09251a3a7babd" providerId="LiveId" clId="{B947B03E-0FD2-4D76-9FE5-70650A0244F1}" dt="2022-07-07T10:40:00.387" v="1042" actId="571"/>
          <ac:spMkLst>
            <pc:docMk/>
            <pc:sldMk cId="2050900993" sldId="278"/>
            <ac:spMk id="7" creationId="{4BAA866B-AD06-06DA-63C7-D0888DA437A6}"/>
          </ac:spMkLst>
        </pc:spChg>
        <pc:spChg chg="add mod">
          <ac:chgData name="kim joohye" userId="89f09251a3a7babd" providerId="LiveId" clId="{B947B03E-0FD2-4D76-9FE5-70650A0244F1}" dt="2022-07-11T03:45:47.950" v="3787" actId="1076"/>
          <ac:spMkLst>
            <pc:docMk/>
            <pc:sldMk cId="2050900993" sldId="278"/>
            <ac:spMk id="8" creationId="{4D3B990B-F16D-50C6-BC7B-1AA78C09D36F}"/>
          </ac:spMkLst>
        </pc:spChg>
        <pc:spChg chg="add mod">
          <ac:chgData name="kim joohye" userId="89f09251a3a7babd" providerId="LiveId" clId="{B947B03E-0FD2-4D76-9FE5-70650A0244F1}" dt="2022-07-11T03:46:02.574" v="3790" actId="14100"/>
          <ac:spMkLst>
            <pc:docMk/>
            <pc:sldMk cId="2050900993" sldId="278"/>
            <ac:spMk id="9" creationId="{A07094E0-0597-6975-E2FD-0AFF61B470F2}"/>
          </ac:spMkLst>
        </pc:spChg>
        <pc:spChg chg="add mod">
          <ac:chgData name="kim joohye" userId="89f09251a3a7babd" providerId="LiveId" clId="{B947B03E-0FD2-4D76-9FE5-70650A0244F1}" dt="2022-07-11T03:46:46.406" v="3798" actId="14100"/>
          <ac:spMkLst>
            <pc:docMk/>
            <pc:sldMk cId="2050900993" sldId="278"/>
            <ac:spMk id="10" creationId="{8895C432-3398-206B-1970-1B06625F00A8}"/>
          </ac:spMkLst>
        </pc:spChg>
        <pc:spChg chg="add mod">
          <ac:chgData name="kim joohye" userId="89f09251a3a7babd" providerId="LiveId" clId="{B947B03E-0FD2-4D76-9FE5-70650A0244F1}" dt="2022-07-11T03:45:38.583" v="3786" actId="1036"/>
          <ac:spMkLst>
            <pc:docMk/>
            <pc:sldMk cId="2050900993" sldId="278"/>
            <ac:spMk id="11" creationId="{32B336FE-776F-F465-1DF0-2CA31DB5BE21}"/>
          </ac:spMkLst>
        </pc:spChg>
        <pc:picChg chg="add del mod">
          <ac:chgData name="kim joohye" userId="89f09251a3a7babd" providerId="LiveId" clId="{B947B03E-0FD2-4D76-9FE5-70650A0244F1}" dt="2022-07-11T03:44:56.723" v="3744" actId="478"/>
          <ac:picMkLst>
            <pc:docMk/>
            <pc:sldMk cId="2050900993" sldId="278"/>
            <ac:picMk id="3" creationId="{D7D68BBC-E367-6905-F9FF-17FFE42AD2DD}"/>
          </ac:picMkLst>
        </pc:picChg>
        <pc:picChg chg="add mod ord">
          <ac:chgData name="kim joohye" userId="89f09251a3a7babd" providerId="LiveId" clId="{B947B03E-0FD2-4D76-9FE5-70650A0244F1}" dt="2022-07-11T03:46:31.757" v="3793" actId="1076"/>
          <ac:picMkLst>
            <pc:docMk/>
            <pc:sldMk cId="2050900993" sldId="278"/>
            <ac:picMk id="6" creationId="{EFD2A366-8F4B-BA9D-ED0A-143ED98026D6}"/>
          </ac:picMkLst>
        </pc:picChg>
        <pc:picChg chg="add mod">
          <ac:chgData name="kim joohye" userId="89f09251a3a7babd" providerId="LiveId" clId="{B947B03E-0FD2-4D76-9FE5-70650A0244F1}" dt="2022-07-07T10:40:00.387" v="1042" actId="571"/>
          <ac:picMkLst>
            <pc:docMk/>
            <pc:sldMk cId="2050900993" sldId="278"/>
            <ac:picMk id="6" creationId="{F728C68C-E067-7316-6E91-92913ADE9F28}"/>
          </ac:picMkLst>
        </pc:picChg>
      </pc:sldChg>
      <pc:sldChg chg="addSp modSp add mod ord">
        <pc:chgData name="kim joohye" userId="89f09251a3a7babd" providerId="LiveId" clId="{B947B03E-0FD2-4D76-9FE5-70650A0244F1}" dt="2022-07-08T05:23:31.123" v="3587" actId="313"/>
        <pc:sldMkLst>
          <pc:docMk/>
          <pc:sldMk cId="1422427362" sldId="279"/>
        </pc:sldMkLst>
        <pc:spChg chg="add mod">
          <ac:chgData name="kim joohye" userId="89f09251a3a7babd" providerId="LiveId" clId="{B947B03E-0FD2-4D76-9FE5-70650A0244F1}" dt="2022-07-08T05:23:31.123" v="3587" actId="313"/>
          <ac:spMkLst>
            <pc:docMk/>
            <pc:sldMk cId="1422427362" sldId="279"/>
            <ac:spMk id="4" creationId="{24DABDC4-4B16-6150-E95A-CC1D1D7FB425}"/>
          </ac:spMkLst>
        </pc:spChg>
        <pc:spChg chg="add mod">
          <ac:chgData name="kim joohye" userId="89f09251a3a7babd" providerId="LiveId" clId="{B947B03E-0FD2-4D76-9FE5-70650A0244F1}" dt="2022-07-07T10:39:00.914" v="1019" actId="14100"/>
          <ac:spMkLst>
            <pc:docMk/>
            <pc:sldMk cId="1422427362" sldId="279"/>
            <ac:spMk id="5" creationId="{39097E86-5EF2-23CB-C7EF-FA329690CF6D}"/>
          </ac:spMkLst>
        </pc:spChg>
        <pc:spChg chg="add mod">
          <ac:chgData name="kim joohye" userId="89f09251a3a7babd" providerId="LiveId" clId="{B947B03E-0FD2-4D76-9FE5-70650A0244F1}" dt="2022-07-07T10:39:11.816" v="1022" actId="14100"/>
          <ac:spMkLst>
            <pc:docMk/>
            <pc:sldMk cId="1422427362" sldId="279"/>
            <ac:spMk id="6" creationId="{7E05142F-B0A8-D64A-BEBF-0DE4D6158300}"/>
          </ac:spMkLst>
        </pc:spChg>
        <pc:picChg chg="add mod">
          <ac:chgData name="kim joohye" userId="89f09251a3a7babd" providerId="LiveId" clId="{B947B03E-0FD2-4D76-9FE5-70650A0244F1}" dt="2022-07-07T10:29:02.157" v="713" actId="1076"/>
          <ac:picMkLst>
            <pc:docMk/>
            <pc:sldMk cId="1422427362" sldId="279"/>
            <ac:picMk id="3" creationId="{8528BE5D-26B1-E2E5-80B1-1545D7EF1778}"/>
          </ac:picMkLst>
        </pc:picChg>
      </pc:sldChg>
      <pc:sldChg chg="addSp modSp add mod">
        <pc:chgData name="kim joohye" userId="89f09251a3a7babd" providerId="LiveId" clId="{B947B03E-0FD2-4D76-9FE5-70650A0244F1}" dt="2022-07-08T05:23:33.537" v="3590" actId="313"/>
        <pc:sldMkLst>
          <pc:docMk/>
          <pc:sldMk cId="1324124929" sldId="280"/>
        </pc:sldMkLst>
        <pc:spChg chg="add mod">
          <ac:chgData name="kim joohye" userId="89f09251a3a7babd" providerId="LiveId" clId="{B947B03E-0FD2-4D76-9FE5-70650A0244F1}" dt="2022-07-08T03:12:27.944" v="2632" actId="1037"/>
          <ac:spMkLst>
            <pc:docMk/>
            <pc:sldMk cId="1324124929" sldId="280"/>
            <ac:spMk id="2" creationId="{0FB053B3-617A-7281-36EC-B792344A3A6C}"/>
          </ac:spMkLst>
        </pc:spChg>
        <pc:spChg chg="add mod">
          <ac:chgData name="kim joohye" userId="89f09251a3a7babd" providerId="LiveId" clId="{B947B03E-0FD2-4D76-9FE5-70650A0244F1}" dt="2022-07-08T05:23:33.537" v="3590" actId="313"/>
          <ac:spMkLst>
            <pc:docMk/>
            <pc:sldMk cId="1324124929" sldId="280"/>
            <ac:spMk id="6" creationId="{F155C1B4-9D87-27D5-4205-AA38B918566F}"/>
          </ac:spMkLst>
        </pc:spChg>
        <pc:spChg chg="add mod">
          <ac:chgData name="kim joohye" userId="89f09251a3a7babd" providerId="LiveId" clId="{B947B03E-0FD2-4D76-9FE5-70650A0244F1}" dt="2022-07-07T10:40:44.703" v="1055" actId="1076"/>
          <ac:spMkLst>
            <pc:docMk/>
            <pc:sldMk cId="1324124929" sldId="280"/>
            <ac:spMk id="7" creationId="{3A31EA9A-E27B-EB41-74B9-41692A0CA7E7}"/>
          </ac:spMkLst>
        </pc:spChg>
        <pc:spChg chg="add mod">
          <ac:chgData name="kim joohye" userId="89f09251a3a7babd" providerId="LiveId" clId="{B947B03E-0FD2-4D76-9FE5-70650A0244F1}" dt="2022-07-07T10:41:02.014" v="1058" actId="14100"/>
          <ac:spMkLst>
            <pc:docMk/>
            <pc:sldMk cId="1324124929" sldId="280"/>
            <ac:spMk id="8" creationId="{53127F17-0731-6979-B29D-77A14F20C394}"/>
          </ac:spMkLst>
        </pc:spChg>
        <pc:spChg chg="add mod">
          <ac:chgData name="kim joohye" userId="89f09251a3a7babd" providerId="LiveId" clId="{B947B03E-0FD2-4D76-9FE5-70650A0244F1}" dt="2022-07-08T03:13:02.161" v="2647" actId="1038"/>
          <ac:spMkLst>
            <pc:docMk/>
            <pc:sldMk cId="1324124929" sldId="280"/>
            <ac:spMk id="9" creationId="{ABDB34AA-BA71-87E8-A239-C26D15E4935C}"/>
          </ac:spMkLst>
        </pc:spChg>
        <pc:grpChg chg="add mod">
          <ac:chgData name="kim joohye" userId="89f09251a3a7babd" providerId="LiveId" clId="{B947B03E-0FD2-4D76-9FE5-70650A0244F1}" dt="2022-07-07T10:32:10.974" v="844" actId="1076"/>
          <ac:grpSpMkLst>
            <pc:docMk/>
            <pc:sldMk cId="1324124929" sldId="280"/>
            <ac:grpSpMk id="5" creationId="{C05FDFC4-4257-A7DE-3D47-C9230F07D993}"/>
          </ac:grpSpMkLst>
        </pc:grpChg>
        <pc:picChg chg="add mod">
          <ac:chgData name="kim joohye" userId="89f09251a3a7babd" providerId="LiveId" clId="{B947B03E-0FD2-4D76-9FE5-70650A0244F1}" dt="2022-07-07T10:30:37.429" v="807" actId="164"/>
          <ac:picMkLst>
            <pc:docMk/>
            <pc:sldMk cId="1324124929" sldId="280"/>
            <ac:picMk id="3" creationId="{7FF1A1A5-46B3-79C8-5EC8-85EE93DE9321}"/>
          </ac:picMkLst>
        </pc:picChg>
        <pc:picChg chg="add mod ord">
          <ac:chgData name="kim joohye" userId="89f09251a3a7babd" providerId="LiveId" clId="{B947B03E-0FD2-4D76-9FE5-70650A0244F1}" dt="2022-07-07T10:30:37.429" v="807" actId="164"/>
          <ac:picMkLst>
            <pc:docMk/>
            <pc:sldMk cId="1324124929" sldId="280"/>
            <ac:picMk id="4" creationId="{2ABECEE1-0569-C020-405C-8CA6DB63F335}"/>
          </ac:picMkLst>
        </pc:picChg>
      </pc:sldChg>
      <pc:sldChg chg="addSp delSp modSp add mod">
        <pc:chgData name="kim joohye" userId="89f09251a3a7babd" providerId="LiveId" clId="{B947B03E-0FD2-4D76-9FE5-70650A0244F1}" dt="2022-07-08T05:23:34.297" v="3591" actId="313"/>
        <pc:sldMkLst>
          <pc:docMk/>
          <pc:sldMk cId="1477290256" sldId="281"/>
        </pc:sldMkLst>
        <pc:spChg chg="add mod">
          <ac:chgData name="kim joohye" userId="89f09251a3a7babd" providerId="LiveId" clId="{B947B03E-0FD2-4D76-9FE5-70650A0244F1}" dt="2022-07-08T05:23:34.297" v="3591" actId="313"/>
          <ac:spMkLst>
            <pc:docMk/>
            <pc:sldMk cId="1477290256" sldId="281"/>
            <ac:spMk id="6" creationId="{49F4328E-AD8E-D00D-1D40-C12E3EF11BD8}"/>
          </ac:spMkLst>
        </pc:spChg>
        <pc:spChg chg="add mod">
          <ac:chgData name="kim joohye" userId="89f09251a3a7babd" providerId="LiveId" clId="{B947B03E-0FD2-4D76-9FE5-70650A0244F1}" dt="2022-07-07T10:41:15.106" v="1061" actId="14100"/>
          <ac:spMkLst>
            <pc:docMk/>
            <pc:sldMk cId="1477290256" sldId="281"/>
            <ac:spMk id="7" creationId="{4139114C-5805-F2B7-2FDB-742390DA117F}"/>
          </ac:spMkLst>
        </pc:spChg>
        <pc:spChg chg="add del mod">
          <ac:chgData name="kim joohye" userId="89f09251a3a7babd" providerId="LiveId" clId="{B947B03E-0FD2-4D76-9FE5-70650A0244F1}" dt="2022-07-08T03:13:29.487" v="2650" actId="478"/>
          <ac:spMkLst>
            <pc:docMk/>
            <pc:sldMk cId="1477290256" sldId="281"/>
            <ac:spMk id="8" creationId="{4A5A8DC9-F9ED-8AA8-EB8E-83D191B72D19}"/>
          </ac:spMkLst>
        </pc:spChg>
        <pc:picChg chg="add del mod">
          <ac:chgData name="kim joohye" userId="89f09251a3a7babd" providerId="LiveId" clId="{B947B03E-0FD2-4D76-9FE5-70650A0244F1}" dt="2022-07-07T10:30:48.700" v="811" actId="478"/>
          <ac:picMkLst>
            <pc:docMk/>
            <pc:sldMk cId="1477290256" sldId="281"/>
            <ac:picMk id="3" creationId="{1B717E5F-267C-28A8-0431-8A5DDC73DCE9}"/>
          </ac:picMkLst>
        </pc:picChg>
        <pc:picChg chg="add mod">
          <ac:chgData name="kim joohye" userId="89f09251a3a7babd" providerId="LiveId" clId="{B947B03E-0FD2-4D76-9FE5-70650A0244F1}" dt="2022-07-07T10:30:55.886" v="814" actId="1076"/>
          <ac:picMkLst>
            <pc:docMk/>
            <pc:sldMk cId="1477290256" sldId="281"/>
            <ac:picMk id="5" creationId="{FD5F5287-4915-D748-A783-3F99D94160B6}"/>
          </ac:picMkLst>
        </pc:picChg>
      </pc:sldChg>
      <pc:sldChg chg="addSp modSp add mod">
        <pc:chgData name="kim joohye" userId="89f09251a3a7babd" providerId="LiveId" clId="{B947B03E-0FD2-4D76-9FE5-70650A0244F1}" dt="2022-07-08T05:23:34.979" v="3592" actId="313"/>
        <pc:sldMkLst>
          <pc:docMk/>
          <pc:sldMk cId="4137327069" sldId="282"/>
        </pc:sldMkLst>
        <pc:spChg chg="add mod">
          <ac:chgData name="kim joohye" userId="89f09251a3a7babd" providerId="LiveId" clId="{B947B03E-0FD2-4D76-9FE5-70650A0244F1}" dt="2022-07-08T05:23:34.979" v="3592" actId="313"/>
          <ac:spMkLst>
            <pc:docMk/>
            <pc:sldMk cId="4137327069" sldId="282"/>
            <ac:spMk id="4" creationId="{29DA03A5-2940-B355-4F4F-981F1C4CE738}"/>
          </ac:spMkLst>
        </pc:spChg>
        <pc:spChg chg="add mod">
          <ac:chgData name="kim joohye" userId="89f09251a3a7babd" providerId="LiveId" clId="{B947B03E-0FD2-4D76-9FE5-70650A0244F1}" dt="2022-07-07T10:41:23.913" v="1064" actId="14100"/>
          <ac:spMkLst>
            <pc:docMk/>
            <pc:sldMk cId="4137327069" sldId="282"/>
            <ac:spMk id="5" creationId="{08B4B41F-9B21-C17D-8F1A-8094E04189AF}"/>
          </ac:spMkLst>
        </pc:spChg>
        <pc:picChg chg="add mod">
          <ac:chgData name="kim joohye" userId="89f09251a3a7babd" providerId="LiveId" clId="{B947B03E-0FD2-4D76-9FE5-70650A0244F1}" dt="2022-07-07T10:31:24.258" v="817" actId="1076"/>
          <ac:picMkLst>
            <pc:docMk/>
            <pc:sldMk cId="4137327069" sldId="282"/>
            <ac:picMk id="3" creationId="{0F9902A2-8C1C-33AE-A5B1-40BF47727968}"/>
          </ac:picMkLst>
        </pc:picChg>
      </pc:sldChg>
      <pc:sldChg chg="addSp modSp add mod">
        <pc:chgData name="kim joohye" userId="89f09251a3a7babd" providerId="LiveId" clId="{B947B03E-0FD2-4D76-9FE5-70650A0244F1}" dt="2022-07-11T08:26:50.688" v="3836" actId="14100"/>
        <pc:sldMkLst>
          <pc:docMk/>
          <pc:sldMk cId="1714333099" sldId="283"/>
        </pc:sldMkLst>
        <pc:spChg chg="add mod">
          <ac:chgData name="kim joohye" userId="89f09251a3a7babd" providerId="LiveId" clId="{B947B03E-0FD2-4D76-9FE5-70650A0244F1}" dt="2022-07-08T05:23:32.928" v="3589" actId="313"/>
          <ac:spMkLst>
            <pc:docMk/>
            <pc:sldMk cId="1714333099" sldId="283"/>
            <ac:spMk id="2" creationId="{B0D7DF0F-1351-682C-86FB-290562F9F56A}"/>
          </ac:spMkLst>
        </pc:spChg>
        <pc:spChg chg="add mod">
          <ac:chgData name="kim joohye" userId="89f09251a3a7babd" providerId="LiveId" clId="{B947B03E-0FD2-4D76-9FE5-70650A0244F1}" dt="2022-07-11T08:25:19.880" v="3824" actId="14100"/>
          <ac:spMkLst>
            <pc:docMk/>
            <pc:sldMk cId="1714333099" sldId="283"/>
            <ac:spMk id="5" creationId="{9A852E45-7FC7-B873-D46B-F334DC322618}"/>
          </ac:spMkLst>
        </pc:spChg>
        <pc:spChg chg="add mod">
          <ac:chgData name="kim joohye" userId="89f09251a3a7babd" providerId="LiveId" clId="{B947B03E-0FD2-4D76-9FE5-70650A0244F1}" dt="2022-07-11T08:25:39.370" v="3830" actId="14100"/>
          <ac:spMkLst>
            <pc:docMk/>
            <pc:sldMk cId="1714333099" sldId="283"/>
            <ac:spMk id="6" creationId="{2C7E99FF-CCFE-C5F3-B41C-DA83D28AD776}"/>
          </ac:spMkLst>
        </pc:spChg>
        <pc:spChg chg="add mod">
          <ac:chgData name="kim joohye" userId="89f09251a3a7babd" providerId="LiveId" clId="{B947B03E-0FD2-4D76-9FE5-70650A0244F1}" dt="2022-07-11T08:26:50.688" v="3836" actId="14100"/>
          <ac:spMkLst>
            <pc:docMk/>
            <pc:sldMk cId="1714333099" sldId="283"/>
            <ac:spMk id="7" creationId="{91592D84-201C-CA54-06FF-F824FCD18ED7}"/>
          </ac:spMkLst>
        </pc:spChg>
        <pc:picChg chg="add mod modCrop">
          <ac:chgData name="kim joohye" userId="89f09251a3a7babd" providerId="LiveId" clId="{B947B03E-0FD2-4D76-9FE5-70650A0244F1}" dt="2022-07-11T08:26:42.507" v="3833" actId="1076"/>
          <ac:picMkLst>
            <pc:docMk/>
            <pc:sldMk cId="1714333099" sldId="283"/>
            <ac:picMk id="4" creationId="{6E24F822-52F8-9BBF-8418-621B7A818B43}"/>
          </ac:picMkLst>
        </pc:picChg>
      </pc:sldChg>
      <pc:sldChg chg="addSp modSp add mod ord">
        <pc:chgData name="kim joohye" userId="89f09251a3a7babd" providerId="LiveId" clId="{B947B03E-0FD2-4D76-9FE5-70650A0244F1}" dt="2022-07-11T08:15:32.775" v="3816" actId="1076"/>
        <pc:sldMkLst>
          <pc:docMk/>
          <pc:sldMk cId="793152104" sldId="284"/>
        </pc:sldMkLst>
        <pc:spChg chg="add mod">
          <ac:chgData name="kim joohye" userId="89f09251a3a7babd" providerId="LiveId" clId="{B947B03E-0FD2-4D76-9FE5-70650A0244F1}" dt="2022-07-08T05:23:41.079" v="3607" actId="313"/>
          <ac:spMkLst>
            <pc:docMk/>
            <pc:sldMk cId="793152104" sldId="284"/>
            <ac:spMk id="2" creationId="{7E62F98F-5577-A706-0A9D-2B82CB973480}"/>
          </ac:spMkLst>
        </pc:spChg>
        <pc:spChg chg="add mod">
          <ac:chgData name="kim joohye" userId="89f09251a3a7babd" providerId="LiveId" clId="{B947B03E-0FD2-4D76-9FE5-70650A0244F1}" dt="2022-07-11T08:15:32.775" v="3816" actId="1076"/>
          <ac:spMkLst>
            <pc:docMk/>
            <pc:sldMk cId="793152104" sldId="284"/>
            <ac:spMk id="4" creationId="{15C7C1F8-D8FF-C45E-6FDC-893250C26FFD}"/>
          </ac:spMkLst>
        </pc:spChg>
        <pc:picChg chg="add mod modCrop">
          <ac:chgData name="kim joohye" userId="89f09251a3a7babd" providerId="LiveId" clId="{B947B03E-0FD2-4D76-9FE5-70650A0244F1}" dt="2022-07-11T08:12:48.378" v="3805" actId="732"/>
          <ac:picMkLst>
            <pc:docMk/>
            <pc:sldMk cId="793152104" sldId="284"/>
            <ac:picMk id="3" creationId="{1EB84039-A7BB-E98A-8585-ECFF6B0B2390}"/>
          </ac:picMkLst>
        </pc:picChg>
      </pc:sldChg>
      <pc:sldChg chg="add del">
        <pc:chgData name="kim joohye" userId="89f09251a3a7babd" providerId="LiveId" clId="{B947B03E-0FD2-4D76-9FE5-70650A0244F1}" dt="2022-07-07T10:34:53.158" v="937" actId="47"/>
        <pc:sldMkLst>
          <pc:docMk/>
          <pc:sldMk cId="1639504613" sldId="285"/>
        </pc:sldMkLst>
      </pc:sldChg>
      <pc:sldChg chg="add del">
        <pc:chgData name="kim joohye" userId="89f09251a3a7babd" providerId="LiveId" clId="{B947B03E-0FD2-4D76-9FE5-70650A0244F1}" dt="2022-07-07T10:34:53.158" v="937" actId="47"/>
        <pc:sldMkLst>
          <pc:docMk/>
          <pc:sldMk cId="850933836" sldId="286"/>
        </pc:sldMkLst>
      </pc:sldChg>
      <pc:sldChg chg="add del">
        <pc:chgData name="kim joohye" userId="89f09251a3a7babd" providerId="LiveId" clId="{B947B03E-0FD2-4D76-9FE5-70650A0244F1}" dt="2022-07-07T10:34:53.158" v="937" actId="47"/>
        <pc:sldMkLst>
          <pc:docMk/>
          <pc:sldMk cId="4094745646" sldId="287"/>
        </pc:sldMkLst>
      </pc:sldChg>
      <pc:sldChg chg="addSp delSp modSp add mod ord">
        <pc:chgData name="kim joohye" userId="89f09251a3a7babd" providerId="LiveId" clId="{B947B03E-0FD2-4D76-9FE5-70650A0244F1}" dt="2022-07-11T08:37:07.267" v="3851" actId="1076"/>
        <pc:sldMkLst>
          <pc:docMk/>
          <pc:sldMk cId="3094148254" sldId="288"/>
        </pc:sldMkLst>
        <pc:spChg chg="mod">
          <ac:chgData name="kim joohye" userId="89f09251a3a7babd" providerId="LiveId" clId="{B947B03E-0FD2-4D76-9FE5-70650A0244F1}" dt="2022-07-08T05:23:40.877" v="3606" actId="313"/>
          <ac:spMkLst>
            <pc:docMk/>
            <pc:sldMk cId="3094148254" sldId="288"/>
            <ac:spMk id="2" creationId="{7E62F98F-5577-A706-0A9D-2B82CB973480}"/>
          </ac:spMkLst>
        </pc:spChg>
        <pc:spChg chg="add mod">
          <ac:chgData name="kim joohye" userId="89f09251a3a7babd" providerId="LiveId" clId="{B947B03E-0FD2-4D76-9FE5-70650A0244F1}" dt="2022-07-11T08:37:07.267" v="3851" actId="1076"/>
          <ac:spMkLst>
            <pc:docMk/>
            <pc:sldMk cId="3094148254" sldId="288"/>
            <ac:spMk id="7" creationId="{40C80358-CA50-AD48-FB93-20F0A4E5F53C}"/>
          </ac:spMkLst>
        </pc:spChg>
        <pc:picChg chg="add del mod">
          <ac:chgData name="kim joohye" userId="89f09251a3a7babd" providerId="LiveId" clId="{B947B03E-0FD2-4D76-9FE5-70650A0244F1}" dt="2022-07-11T08:12:37.699" v="3804" actId="478"/>
          <ac:picMkLst>
            <pc:docMk/>
            <pc:sldMk cId="3094148254" sldId="288"/>
            <ac:picMk id="4" creationId="{9D3B06BD-78CD-0BEF-6D52-8B01E9D596D5}"/>
          </ac:picMkLst>
        </pc:picChg>
        <pc:picChg chg="add mod modCrop">
          <ac:chgData name="kim joohye" userId="89f09251a3a7babd" providerId="LiveId" clId="{B947B03E-0FD2-4D76-9FE5-70650A0244F1}" dt="2022-07-11T08:15:18.687" v="3812" actId="1076"/>
          <ac:picMkLst>
            <pc:docMk/>
            <pc:sldMk cId="3094148254" sldId="288"/>
            <ac:picMk id="6" creationId="{86845548-AB2A-802C-BEAD-3FC2AEFF90A1}"/>
          </ac:picMkLst>
        </pc:picChg>
      </pc:sldChg>
      <pc:sldChg chg="modSp add mod">
        <pc:chgData name="kim joohye" userId="89f09251a3a7babd" providerId="LiveId" clId="{B947B03E-0FD2-4D76-9FE5-70650A0244F1}" dt="2022-07-08T05:54:00.197" v="3637" actId="5793"/>
        <pc:sldMkLst>
          <pc:docMk/>
          <pc:sldMk cId="3145759797" sldId="289"/>
        </pc:sldMkLst>
        <pc:spChg chg="mod">
          <ac:chgData name="kim joohye" userId="89f09251a3a7babd" providerId="LiveId" clId="{B947B03E-0FD2-4D76-9FE5-70650A0244F1}" dt="2022-07-08T05:54:00.197" v="3637" actId="5793"/>
          <ac:spMkLst>
            <pc:docMk/>
            <pc:sldMk cId="3145759797" sldId="289"/>
            <ac:spMk id="6" creationId="{4714B16E-CB20-7462-8C4E-3DC7D57A76D3}"/>
          </ac:spMkLst>
        </pc:spChg>
        <pc:spChg chg="mod">
          <ac:chgData name="kim joohye" userId="89f09251a3a7babd" providerId="LiveId" clId="{B947B03E-0FD2-4D76-9FE5-70650A0244F1}" dt="2022-07-08T02:56:26.212" v="2302" actId="207"/>
          <ac:spMkLst>
            <pc:docMk/>
            <pc:sldMk cId="3145759797" sldId="289"/>
            <ac:spMk id="13" creationId="{03A08F47-2C4A-34E4-4568-FFFADD5EFAA7}"/>
          </ac:spMkLst>
        </pc:spChg>
        <pc:spChg chg="mod">
          <ac:chgData name="kim joohye" userId="89f09251a3a7babd" providerId="LiveId" clId="{B947B03E-0FD2-4D76-9FE5-70650A0244F1}" dt="2022-07-08T05:53:43.188" v="3632" actId="20577"/>
          <ac:spMkLst>
            <pc:docMk/>
            <pc:sldMk cId="3145759797" sldId="289"/>
            <ac:spMk id="28" creationId="{CC1F07D7-BF9D-B4E1-2553-11989E4AC218}"/>
          </ac:spMkLst>
        </pc:spChg>
        <pc:spChg chg="mod">
          <ac:chgData name="kim joohye" userId="89f09251a3a7babd" providerId="LiveId" clId="{B947B03E-0FD2-4D76-9FE5-70650A0244F1}" dt="2022-07-08T05:53:40.459" v="3628" actId="20577"/>
          <ac:spMkLst>
            <pc:docMk/>
            <pc:sldMk cId="3145759797" sldId="289"/>
            <ac:spMk id="36" creationId="{3AE33C25-98B8-6D3B-3BA9-863B83906464}"/>
          </ac:spMkLst>
        </pc:spChg>
      </pc:sldChg>
      <pc:sldChg chg="add del setBg">
        <pc:chgData name="kim joohye" userId="89f09251a3a7babd" providerId="LiveId" clId="{B947B03E-0FD2-4D76-9FE5-70650A0244F1}" dt="2022-07-07T10:35:10.807" v="941"/>
        <pc:sldMkLst>
          <pc:docMk/>
          <pc:sldMk cId="3523246931" sldId="289"/>
        </pc:sldMkLst>
      </pc:sldChg>
      <pc:sldChg chg="modSp mod">
        <pc:chgData name="kim joohye" userId="89f09251a3a7babd" providerId="LiveId" clId="{B947B03E-0FD2-4D76-9FE5-70650A0244F1}" dt="2022-07-08T05:23:31.652" v="3588" actId="313"/>
        <pc:sldMkLst>
          <pc:docMk/>
          <pc:sldMk cId="2675357944" sldId="290"/>
        </pc:sldMkLst>
        <pc:spChg chg="mod">
          <ac:chgData name="kim joohye" userId="89f09251a3a7babd" providerId="LiveId" clId="{B947B03E-0FD2-4D76-9FE5-70650A0244F1}" dt="2022-07-08T05:23:31.652" v="3588" actId="313"/>
          <ac:spMkLst>
            <pc:docMk/>
            <pc:sldMk cId="2675357944" sldId="290"/>
            <ac:spMk id="4" creationId="{24DABDC4-4B16-6150-E95A-CC1D1D7FB425}"/>
          </ac:spMkLst>
        </pc:spChg>
      </pc:sldChg>
      <pc:sldChg chg="addSp delSp modSp mod ord">
        <pc:chgData name="kim joohye" userId="89f09251a3a7babd" providerId="LiveId" clId="{B947B03E-0FD2-4D76-9FE5-70650A0244F1}" dt="2022-07-08T07:58:26.351" v="3743" actId="732"/>
        <pc:sldMkLst>
          <pc:docMk/>
          <pc:sldMk cId="2247187242" sldId="291"/>
        </pc:sldMkLst>
        <pc:spChg chg="mod">
          <ac:chgData name="kim joohye" userId="89f09251a3a7babd" providerId="LiveId" clId="{B947B03E-0FD2-4D76-9FE5-70650A0244F1}" dt="2022-07-08T05:23:36.998" v="3595" actId="313"/>
          <ac:spMkLst>
            <pc:docMk/>
            <pc:sldMk cId="2247187242" sldId="291"/>
            <ac:spMk id="4" creationId="{24DABDC4-4B16-6150-E95A-CC1D1D7FB425}"/>
          </ac:spMkLst>
        </pc:spChg>
        <pc:spChg chg="add del mod">
          <ac:chgData name="kim joohye" userId="89f09251a3a7babd" providerId="LiveId" clId="{B947B03E-0FD2-4D76-9FE5-70650A0244F1}" dt="2022-07-08T03:25:54.884" v="2918" actId="1037"/>
          <ac:spMkLst>
            <pc:docMk/>
            <pc:sldMk cId="2247187242" sldId="291"/>
            <ac:spMk id="5" creationId="{39097E86-5EF2-23CB-C7EF-FA329690CF6D}"/>
          </ac:spMkLst>
        </pc:spChg>
        <pc:spChg chg="mod">
          <ac:chgData name="kim joohye" userId="89f09251a3a7babd" providerId="LiveId" clId="{B947B03E-0FD2-4D76-9FE5-70650A0244F1}" dt="2022-07-08T03:24:59.853" v="2851" actId="14100"/>
          <ac:spMkLst>
            <pc:docMk/>
            <pc:sldMk cId="2247187242" sldId="291"/>
            <ac:spMk id="6" creationId="{7E05142F-B0A8-D64A-BEBF-0DE4D6158300}"/>
          </ac:spMkLst>
        </pc:spChg>
        <pc:spChg chg="add mod">
          <ac:chgData name="kim joohye" userId="89f09251a3a7babd" providerId="LiveId" clId="{B947B03E-0FD2-4D76-9FE5-70650A0244F1}" dt="2022-07-08T03:25:44.118" v="2869" actId="14100"/>
          <ac:spMkLst>
            <pc:docMk/>
            <pc:sldMk cId="2247187242" sldId="291"/>
            <ac:spMk id="7" creationId="{F7351686-B389-4598-B313-A5E7A91FC572}"/>
          </ac:spMkLst>
        </pc:spChg>
        <pc:spChg chg="add del mod">
          <ac:chgData name="kim joohye" userId="89f09251a3a7babd" providerId="LiveId" clId="{B947B03E-0FD2-4D76-9FE5-70650A0244F1}" dt="2022-07-08T03:38:21.366" v="3040" actId="478"/>
          <ac:spMkLst>
            <pc:docMk/>
            <pc:sldMk cId="2247187242" sldId="291"/>
            <ac:spMk id="12" creationId="{11363FF0-B1DC-8C4F-8F05-CA6DBD766B8C}"/>
          </ac:spMkLst>
        </pc:spChg>
        <pc:spChg chg="add del mod">
          <ac:chgData name="kim joohye" userId="89f09251a3a7babd" providerId="LiveId" clId="{B947B03E-0FD2-4D76-9FE5-70650A0244F1}" dt="2022-07-08T03:39:32.930" v="3107" actId="478"/>
          <ac:spMkLst>
            <pc:docMk/>
            <pc:sldMk cId="2247187242" sldId="291"/>
            <ac:spMk id="13" creationId="{BCE1F594-8948-2475-6A55-7726FAFC5804}"/>
          </ac:spMkLst>
        </pc:spChg>
        <pc:picChg chg="add mod ord modCrop">
          <ac:chgData name="kim joohye" userId="89f09251a3a7babd" providerId="LiveId" clId="{B947B03E-0FD2-4D76-9FE5-70650A0244F1}" dt="2022-07-08T07:58:26.351" v="3743" actId="732"/>
          <ac:picMkLst>
            <pc:docMk/>
            <pc:sldMk cId="2247187242" sldId="291"/>
            <ac:picMk id="3" creationId="{A3DA8297-3502-0038-9F43-E4C6B83E3C41}"/>
          </ac:picMkLst>
        </pc:picChg>
        <pc:cxnChg chg="add del mod">
          <ac:chgData name="kim joohye" userId="89f09251a3a7babd" providerId="LiveId" clId="{B947B03E-0FD2-4D76-9FE5-70650A0244F1}" dt="2022-07-08T03:26:31.346" v="2922" actId="478"/>
          <ac:cxnSpMkLst>
            <pc:docMk/>
            <pc:sldMk cId="2247187242" sldId="291"/>
            <ac:cxnSpMk id="9" creationId="{B392FC8C-51BC-C68F-48D7-AC302CC31544}"/>
          </ac:cxnSpMkLst>
        </pc:cxnChg>
      </pc:sldChg>
      <pc:sldChg chg="modSp mod">
        <pc:chgData name="kim joohye" userId="89f09251a3a7babd" providerId="LiveId" clId="{B947B03E-0FD2-4D76-9FE5-70650A0244F1}" dt="2022-07-08T07:41:32.338" v="3739" actId="20577"/>
        <pc:sldMkLst>
          <pc:docMk/>
          <pc:sldMk cId="978774352" sldId="292"/>
        </pc:sldMkLst>
        <pc:spChg chg="mod">
          <ac:chgData name="kim joohye" userId="89f09251a3a7babd" providerId="LiveId" clId="{B947B03E-0FD2-4D76-9FE5-70650A0244F1}" dt="2022-07-08T07:41:32.338" v="3739" actId="20577"/>
          <ac:spMkLst>
            <pc:docMk/>
            <pc:sldMk cId="978774352" sldId="292"/>
            <ac:spMk id="12" creationId="{87AEA6BB-E4CC-2901-6024-B7C39F9F4080}"/>
          </ac:spMkLst>
        </pc:spChg>
      </pc:sldChg>
      <pc:sldChg chg="modSp mod">
        <pc:chgData name="kim joohye" userId="89f09251a3a7babd" providerId="LiveId" clId="{B947B03E-0FD2-4D76-9FE5-70650A0244F1}" dt="2022-07-08T05:23:29.471" v="3584" actId="313"/>
        <pc:sldMkLst>
          <pc:docMk/>
          <pc:sldMk cId="3719497209" sldId="293"/>
        </pc:sldMkLst>
        <pc:spChg chg="mod">
          <ac:chgData name="kim joohye" userId="89f09251a3a7babd" providerId="LiveId" clId="{B947B03E-0FD2-4D76-9FE5-70650A0244F1}" dt="2022-07-08T05:23:29.471" v="3584" actId="313"/>
          <ac:spMkLst>
            <pc:docMk/>
            <pc:sldMk cId="3719497209" sldId="293"/>
            <ac:spMk id="12" creationId="{87AEA6BB-E4CC-2901-6024-B7C39F9F4080}"/>
          </ac:spMkLst>
        </pc:spChg>
      </pc:sldChg>
      <pc:sldChg chg="modSp mod">
        <pc:chgData name="kim joohye" userId="89f09251a3a7babd" providerId="LiveId" clId="{B947B03E-0FD2-4D76-9FE5-70650A0244F1}" dt="2022-07-08T07:45:00.477" v="3742" actId="14100"/>
        <pc:sldMkLst>
          <pc:docMk/>
          <pc:sldMk cId="3134273554" sldId="294"/>
        </pc:sldMkLst>
        <pc:spChg chg="mod">
          <ac:chgData name="kim joohye" userId="89f09251a3a7babd" providerId="LiveId" clId="{B947B03E-0FD2-4D76-9FE5-70650A0244F1}" dt="2022-07-08T07:45:00.477" v="3742" actId="14100"/>
          <ac:spMkLst>
            <pc:docMk/>
            <pc:sldMk cId="3134273554" sldId="294"/>
            <ac:spMk id="12" creationId="{87AEA6BB-E4CC-2901-6024-B7C39F9F4080}"/>
          </ac:spMkLst>
        </pc:spChg>
      </pc:sldChg>
      <pc:sldChg chg="addSp delSp modSp add mod ord">
        <pc:chgData name="kim joohye" userId="89f09251a3a7babd" providerId="LiveId" clId="{B947B03E-0FD2-4D76-9FE5-70650A0244F1}" dt="2022-07-08T05:22:12.588" v="3566" actId="20577"/>
        <pc:sldMkLst>
          <pc:docMk/>
          <pc:sldMk cId="2399366202" sldId="295"/>
        </pc:sldMkLst>
        <pc:spChg chg="mod">
          <ac:chgData name="kim joohye" userId="89f09251a3a7babd" providerId="LiveId" clId="{B947B03E-0FD2-4D76-9FE5-70650A0244F1}" dt="2022-07-08T05:22:12.588" v="3566" actId="20577"/>
          <ac:spMkLst>
            <pc:docMk/>
            <pc:sldMk cId="2399366202" sldId="295"/>
            <ac:spMk id="2" creationId="{FE8F6BC2-C83E-BF95-C52B-A6B24E847197}"/>
          </ac:spMkLst>
        </pc:spChg>
        <pc:spChg chg="add del mod">
          <ac:chgData name="kim joohye" userId="89f09251a3a7babd" providerId="LiveId" clId="{B947B03E-0FD2-4D76-9FE5-70650A0244F1}" dt="2022-07-08T02:22:00.121" v="2159" actId="478"/>
          <ac:spMkLst>
            <pc:docMk/>
            <pc:sldMk cId="2399366202" sldId="295"/>
            <ac:spMk id="3" creationId="{8A8789E1-23C2-CD39-A2D6-B9B978FDDC0B}"/>
          </ac:spMkLst>
        </pc:spChg>
        <pc:spChg chg="add mod">
          <ac:chgData name="kim joohye" userId="89f09251a3a7babd" providerId="LiveId" clId="{B947B03E-0FD2-4D76-9FE5-70650A0244F1}" dt="2022-07-08T02:18:13.113" v="2088" actId="1582"/>
          <ac:spMkLst>
            <pc:docMk/>
            <pc:sldMk cId="2399366202" sldId="295"/>
            <ac:spMk id="4" creationId="{9C9EC34D-678F-A89B-AFF5-FBFDCC9D01FE}"/>
          </ac:spMkLst>
        </pc:spChg>
        <pc:spChg chg="add mod">
          <ac:chgData name="kim joohye" userId="89f09251a3a7babd" providerId="LiveId" clId="{B947B03E-0FD2-4D76-9FE5-70650A0244F1}" dt="2022-07-08T02:18:13.113" v="2088" actId="1582"/>
          <ac:spMkLst>
            <pc:docMk/>
            <pc:sldMk cId="2399366202" sldId="295"/>
            <ac:spMk id="5" creationId="{20BEE6FC-5819-49CC-54FB-2CA5302DE68E}"/>
          </ac:spMkLst>
        </pc:spChg>
        <pc:spChg chg="add mod">
          <ac:chgData name="kim joohye" userId="89f09251a3a7babd" providerId="LiveId" clId="{B947B03E-0FD2-4D76-9FE5-70650A0244F1}" dt="2022-07-08T02:18:13.113" v="2088" actId="1582"/>
          <ac:spMkLst>
            <pc:docMk/>
            <pc:sldMk cId="2399366202" sldId="295"/>
            <ac:spMk id="6" creationId="{D116C22C-3E16-817B-101F-18297DD4A203}"/>
          </ac:spMkLst>
        </pc:spChg>
        <pc:spChg chg="add mod">
          <ac:chgData name="kim joohye" userId="89f09251a3a7babd" providerId="LiveId" clId="{B947B03E-0FD2-4D76-9FE5-70650A0244F1}" dt="2022-07-08T02:18:13.113" v="2088" actId="1582"/>
          <ac:spMkLst>
            <pc:docMk/>
            <pc:sldMk cId="2399366202" sldId="295"/>
            <ac:spMk id="7" creationId="{7EB35115-5212-00B7-3820-93ACEED3ADA4}"/>
          </ac:spMkLst>
        </pc:spChg>
        <pc:spChg chg="add mod">
          <ac:chgData name="kim joohye" userId="89f09251a3a7babd" providerId="LiveId" clId="{B947B03E-0FD2-4D76-9FE5-70650A0244F1}" dt="2022-07-08T03:00:08.016" v="2346" actId="113"/>
          <ac:spMkLst>
            <pc:docMk/>
            <pc:sldMk cId="2399366202" sldId="295"/>
            <ac:spMk id="8" creationId="{181730C2-622B-37D0-1D0B-129299C05E45}"/>
          </ac:spMkLst>
        </pc:spChg>
        <pc:spChg chg="add mod">
          <ac:chgData name="kim joohye" userId="89f09251a3a7babd" providerId="LiveId" clId="{B947B03E-0FD2-4D76-9FE5-70650A0244F1}" dt="2022-07-08T03:00:08.016" v="2346" actId="113"/>
          <ac:spMkLst>
            <pc:docMk/>
            <pc:sldMk cId="2399366202" sldId="295"/>
            <ac:spMk id="9" creationId="{4F5551A5-E49A-B1D7-CDEB-DA83B8E1FD09}"/>
          </ac:spMkLst>
        </pc:spChg>
        <pc:spChg chg="add mod">
          <ac:chgData name="kim joohye" userId="89f09251a3a7babd" providerId="LiveId" clId="{B947B03E-0FD2-4D76-9FE5-70650A0244F1}" dt="2022-07-08T03:00:08.016" v="2346" actId="113"/>
          <ac:spMkLst>
            <pc:docMk/>
            <pc:sldMk cId="2399366202" sldId="295"/>
            <ac:spMk id="10" creationId="{0CA7A085-2619-D4B5-F774-BB272B1DC6C5}"/>
          </ac:spMkLst>
        </pc:spChg>
        <pc:spChg chg="add mod">
          <ac:chgData name="kim joohye" userId="89f09251a3a7babd" providerId="LiveId" clId="{B947B03E-0FD2-4D76-9FE5-70650A0244F1}" dt="2022-07-08T03:00:08.016" v="2346" actId="113"/>
          <ac:spMkLst>
            <pc:docMk/>
            <pc:sldMk cId="2399366202" sldId="295"/>
            <ac:spMk id="11" creationId="{1A7A2695-82A8-4A7E-5E1C-91BEFEFA0A1C}"/>
          </ac:spMkLst>
        </pc:spChg>
        <pc:picChg chg="add mod">
          <ac:chgData name="kim joohye" userId="89f09251a3a7babd" providerId="LiveId" clId="{B947B03E-0FD2-4D76-9FE5-70650A0244F1}" dt="2022-07-08T02:21:46.104" v="2155" actId="1076"/>
          <ac:picMkLst>
            <pc:docMk/>
            <pc:sldMk cId="2399366202" sldId="295"/>
            <ac:picMk id="13" creationId="{FD279E33-BB5B-07D4-7EE4-56DA17A70FBF}"/>
          </ac:picMkLst>
        </pc:picChg>
        <pc:picChg chg="add mod">
          <ac:chgData name="kim joohye" userId="89f09251a3a7babd" providerId="LiveId" clId="{B947B03E-0FD2-4D76-9FE5-70650A0244F1}" dt="2022-07-08T02:09:23.656" v="2019" actId="1076"/>
          <ac:picMkLst>
            <pc:docMk/>
            <pc:sldMk cId="2399366202" sldId="295"/>
            <ac:picMk id="15" creationId="{781741A4-95D4-EB8E-614D-8547C8904AC5}"/>
          </ac:picMkLst>
        </pc:picChg>
        <pc:picChg chg="add mod">
          <ac:chgData name="kim joohye" userId="89f09251a3a7babd" providerId="LiveId" clId="{B947B03E-0FD2-4D76-9FE5-70650A0244F1}" dt="2022-07-08T02:09:57.156" v="2023" actId="1076"/>
          <ac:picMkLst>
            <pc:docMk/>
            <pc:sldMk cId="2399366202" sldId="295"/>
            <ac:picMk id="17" creationId="{228CC7D6-BB57-0008-F0DC-CE623D817508}"/>
          </ac:picMkLst>
        </pc:picChg>
        <pc:picChg chg="add mod">
          <ac:chgData name="kim joohye" userId="89f09251a3a7babd" providerId="LiveId" clId="{B947B03E-0FD2-4D76-9FE5-70650A0244F1}" dt="2022-07-08T02:12:08.335" v="2057" actId="1038"/>
          <ac:picMkLst>
            <pc:docMk/>
            <pc:sldMk cId="2399366202" sldId="295"/>
            <ac:picMk id="19" creationId="{E0FB4822-A96E-8256-C3BF-461EB39FD7CF}"/>
          </ac:picMkLst>
        </pc:picChg>
        <pc:picChg chg="add mod">
          <ac:chgData name="kim joohye" userId="89f09251a3a7babd" providerId="LiveId" clId="{B947B03E-0FD2-4D76-9FE5-70650A0244F1}" dt="2022-07-08T02:12:06.789" v="2053" actId="1038"/>
          <ac:picMkLst>
            <pc:docMk/>
            <pc:sldMk cId="2399366202" sldId="295"/>
            <ac:picMk id="21" creationId="{95B9B139-EDBD-878C-D917-917E874565EB}"/>
          </ac:picMkLst>
        </pc:picChg>
        <pc:picChg chg="add mod">
          <ac:chgData name="kim joohye" userId="89f09251a3a7babd" providerId="LiveId" clId="{B947B03E-0FD2-4D76-9FE5-70650A0244F1}" dt="2022-07-08T02:12:13.207" v="2059" actId="14100"/>
          <ac:picMkLst>
            <pc:docMk/>
            <pc:sldMk cId="2399366202" sldId="295"/>
            <ac:picMk id="23" creationId="{3179F57D-B2D3-391F-9548-D4E38E4986C4}"/>
          </ac:picMkLst>
        </pc:picChg>
        <pc:picChg chg="add mod">
          <ac:chgData name="kim joohye" userId="89f09251a3a7babd" providerId="LiveId" clId="{B947B03E-0FD2-4D76-9FE5-70650A0244F1}" dt="2022-07-08T02:12:23.529" v="2063" actId="14100"/>
          <ac:picMkLst>
            <pc:docMk/>
            <pc:sldMk cId="2399366202" sldId="295"/>
            <ac:picMk id="25" creationId="{3C4C5D64-8D55-0495-8B71-7BFA100817A0}"/>
          </ac:picMkLst>
        </pc:picChg>
        <pc:picChg chg="add mod">
          <ac:chgData name="kim joohye" userId="89f09251a3a7babd" providerId="LiveId" clId="{B947B03E-0FD2-4D76-9FE5-70650A0244F1}" dt="2022-07-08T02:13:52.191" v="2066" actId="14100"/>
          <ac:picMkLst>
            <pc:docMk/>
            <pc:sldMk cId="2399366202" sldId="295"/>
            <ac:picMk id="27" creationId="{BD81E49D-9AAD-03F7-4758-8C65DBC72CBF}"/>
          </ac:picMkLst>
        </pc:picChg>
        <pc:picChg chg="add mod">
          <ac:chgData name="kim joohye" userId="89f09251a3a7babd" providerId="LiveId" clId="{B947B03E-0FD2-4D76-9FE5-70650A0244F1}" dt="2022-07-08T02:21:39.235" v="2153" actId="1076"/>
          <ac:picMkLst>
            <pc:docMk/>
            <pc:sldMk cId="2399366202" sldId="295"/>
            <ac:picMk id="29" creationId="{7C2F40AC-9763-6A32-C5EA-5DC0F3946678}"/>
          </ac:picMkLst>
        </pc:picChg>
        <pc:picChg chg="add mod">
          <ac:chgData name="kim joohye" userId="89f09251a3a7babd" providerId="LiveId" clId="{B947B03E-0FD2-4D76-9FE5-70650A0244F1}" dt="2022-07-08T02:21:49.048" v="2156" actId="14100"/>
          <ac:picMkLst>
            <pc:docMk/>
            <pc:sldMk cId="2399366202" sldId="295"/>
            <ac:picMk id="31" creationId="{8CE09D61-4A2F-747C-A6DC-F696C9BE4B8D}"/>
          </ac:picMkLst>
        </pc:picChg>
        <pc:picChg chg="add mod">
          <ac:chgData name="kim joohye" userId="89f09251a3a7babd" providerId="LiveId" clId="{B947B03E-0FD2-4D76-9FE5-70650A0244F1}" dt="2022-07-08T02:21:53.681" v="2158" actId="14100"/>
          <ac:picMkLst>
            <pc:docMk/>
            <pc:sldMk cId="2399366202" sldId="295"/>
            <ac:picMk id="33" creationId="{01DD66FD-DA81-9E93-C3B7-D992962D6A38}"/>
          </ac:picMkLst>
        </pc:picChg>
        <pc:picChg chg="add del">
          <ac:chgData name="kim joohye" userId="89f09251a3a7babd" providerId="LiveId" clId="{B947B03E-0FD2-4D76-9FE5-70650A0244F1}" dt="2022-07-08T02:15:36.345" v="2075" actId="22"/>
          <ac:picMkLst>
            <pc:docMk/>
            <pc:sldMk cId="2399366202" sldId="295"/>
            <ac:picMk id="35" creationId="{9744D45E-CEDC-F22B-901C-5644ED3E98B5}"/>
          </ac:picMkLst>
        </pc:picChg>
        <pc:picChg chg="add mod">
          <ac:chgData name="kim joohye" userId="89f09251a3a7babd" providerId="LiveId" clId="{B947B03E-0FD2-4D76-9FE5-70650A0244F1}" dt="2022-07-08T02:19:47.367" v="2121" actId="14100"/>
          <ac:picMkLst>
            <pc:docMk/>
            <pc:sldMk cId="2399366202" sldId="295"/>
            <ac:picMk id="37" creationId="{0B657E96-2BBF-D349-6D5F-162996C0E11E}"/>
          </ac:picMkLst>
        </pc:picChg>
        <pc:picChg chg="add mod">
          <ac:chgData name="kim joohye" userId="89f09251a3a7babd" providerId="LiveId" clId="{B947B03E-0FD2-4D76-9FE5-70650A0244F1}" dt="2022-07-08T02:21:30.138" v="2150" actId="1076"/>
          <ac:picMkLst>
            <pc:docMk/>
            <pc:sldMk cId="2399366202" sldId="295"/>
            <ac:picMk id="39" creationId="{34F97E25-960B-F54D-E28F-F90199D3E060}"/>
          </ac:picMkLst>
        </pc:picChg>
        <pc:picChg chg="add mod">
          <ac:chgData name="kim joohye" userId="89f09251a3a7babd" providerId="LiveId" clId="{B947B03E-0FD2-4D76-9FE5-70650A0244F1}" dt="2022-07-08T02:20:17.489" v="2146" actId="14100"/>
          <ac:picMkLst>
            <pc:docMk/>
            <pc:sldMk cId="2399366202" sldId="295"/>
            <ac:picMk id="41" creationId="{A193AAB1-856A-CF5C-5B5B-F1F40CE36FAA}"/>
          </ac:picMkLst>
        </pc:picChg>
        <pc:picChg chg="add mod">
          <ac:chgData name="kim joohye" userId="89f09251a3a7babd" providerId="LiveId" clId="{B947B03E-0FD2-4D76-9FE5-70650A0244F1}" dt="2022-07-08T02:19:43.523" v="2119" actId="14100"/>
          <ac:picMkLst>
            <pc:docMk/>
            <pc:sldMk cId="2399366202" sldId="295"/>
            <ac:picMk id="43" creationId="{32A74686-CFB6-1760-A623-8963313FDED3}"/>
          </ac:picMkLst>
        </pc:picChg>
        <pc:picChg chg="add del mod">
          <ac:chgData name="kim joohye" userId="89f09251a3a7babd" providerId="LiveId" clId="{B947B03E-0FD2-4D76-9FE5-70650A0244F1}" dt="2022-07-08T02:18:19.715" v="2091" actId="478"/>
          <ac:picMkLst>
            <pc:docMk/>
            <pc:sldMk cId="2399366202" sldId="295"/>
            <ac:picMk id="45" creationId="{8AD16B38-AB62-5CDE-AD1D-4038365171D8}"/>
          </ac:picMkLst>
        </pc:picChg>
        <pc:picChg chg="add mod">
          <ac:chgData name="kim joohye" userId="89f09251a3a7babd" providerId="LiveId" clId="{B947B03E-0FD2-4D76-9FE5-70650A0244F1}" dt="2022-07-08T02:20:19.412" v="2147" actId="14100"/>
          <ac:picMkLst>
            <pc:docMk/>
            <pc:sldMk cId="2399366202" sldId="295"/>
            <ac:picMk id="47" creationId="{AEAAD35F-E782-543E-5CC6-1F95FE5A88FF}"/>
          </ac:picMkLst>
        </pc:picChg>
      </pc:sldChg>
      <pc:sldChg chg="addSp delSp modSp add mod">
        <pc:chgData name="kim joohye" userId="89f09251a3a7babd" providerId="LiveId" clId="{B947B03E-0FD2-4D76-9FE5-70650A0244F1}" dt="2022-07-11T08:27:52.544" v="3837" actId="732"/>
        <pc:sldMkLst>
          <pc:docMk/>
          <pc:sldMk cId="3490482068" sldId="296"/>
        </pc:sldMkLst>
        <pc:spChg chg="mod">
          <ac:chgData name="kim joohye" userId="89f09251a3a7babd" providerId="LiveId" clId="{B947B03E-0FD2-4D76-9FE5-70650A0244F1}" dt="2022-07-08T05:23:37.852" v="3596" actId="313"/>
          <ac:spMkLst>
            <pc:docMk/>
            <pc:sldMk cId="3490482068" sldId="296"/>
            <ac:spMk id="4" creationId="{24DABDC4-4B16-6150-E95A-CC1D1D7FB425}"/>
          </ac:spMkLst>
        </pc:spChg>
        <pc:spChg chg="mod">
          <ac:chgData name="kim joohye" userId="89f09251a3a7babd" providerId="LiveId" clId="{B947B03E-0FD2-4D76-9FE5-70650A0244F1}" dt="2022-07-08T03:27:38.327" v="2930" actId="1076"/>
          <ac:spMkLst>
            <pc:docMk/>
            <pc:sldMk cId="3490482068" sldId="296"/>
            <ac:spMk id="5" creationId="{39097E86-5EF2-23CB-C7EF-FA329690CF6D}"/>
          </ac:spMkLst>
        </pc:spChg>
        <pc:spChg chg="mod">
          <ac:chgData name="kim joohye" userId="89f09251a3a7babd" providerId="LiveId" clId="{B947B03E-0FD2-4D76-9FE5-70650A0244F1}" dt="2022-07-08T03:28:01.921" v="2935" actId="1076"/>
          <ac:spMkLst>
            <pc:docMk/>
            <pc:sldMk cId="3490482068" sldId="296"/>
            <ac:spMk id="6" creationId="{7E05142F-B0A8-D64A-BEBF-0DE4D6158300}"/>
          </ac:spMkLst>
        </pc:spChg>
        <pc:spChg chg="mod">
          <ac:chgData name="kim joohye" userId="89f09251a3a7babd" providerId="LiveId" clId="{B947B03E-0FD2-4D76-9FE5-70650A0244F1}" dt="2022-07-08T03:28:51.949" v="2936" actId="14100"/>
          <ac:spMkLst>
            <pc:docMk/>
            <pc:sldMk cId="3490482068" sldId="296"/>
            <ac:spMk id="7" creationId="{F7351686-B389-4598-B313-A5E7A91FC572}"/>
          </ac:spMkLst>
        </pc:spChg>
        <pc:spChg chg="add del mod">
          <ac:chgData name="kim joohye" userId="89f09251a3a7babd" providerId="LiveId" clId="{B947B03E-0FD2-4D76-9FE5-70650A0244F1}" dt="2022-07-08T03:39:35.220" v="3108" actId="478"/>
          <ac:spMkLst>
            <pc:docMk/>
            <pc:sldMk cId="3490482068" sldId="296"/>
            <ac:spMk id="9" creationId="{E09DE455-9D2C-5447-098B-70427AC68D05}"/>
          </ac:spMkLst>
        </pc:spChg>
        <pc:spChg chg="add mod">
          <ac:chgData name="kim joohye" userId="89f09251a3a7babd" providerId="LiveId" clId="{B947B03E-0FD2-4D76-9FE5-70650A0244F1}" dt="2022-07-08T05:12:10.513" v="3358" actId="1076"/>
          <ac:spMkLst>
            <pc:docMk/>
            <pc:sldMk cId="3490482068" sldId="296"/>
            <ac:spMk id="10" creationId="{701A309F-B098-50D8-6341-A5B6CCD31A5E}"/>
          </ac:spMkLst>
        </pc:spChg>
        <pc:picChg chg="del">
          <ac:chgData name="kim joohye" userId="89f09251a3a7babd" providerId="LiveId" clId="{B947B03E-0FD2-4D76-9FE5-70650A0244F1}" dt="2022-07-08T03:27:21.359" v="2924" actId="478"/>
          <ac:picMkLst>
            <pc:docMk/>
            <pc:sldMk cId="3490482068" sldId="296"/>
            <ac:picMk id="3" creationId="{A3DA8297-3502-0038-9F43-E4C6B83E3C41}"/>
          </ac:picMkLst>
        </pc:picChg>
        <pc:picChg chg="add mod ord modCrop">
          <ac:chgData name="kim joohye" userId="89f09251a3a7babd" providerId="LiveId" clId="{B947B03E-0FD2-4D76-9FE5-70650A0244F1}" dt="2022-07-11T08:27:52.544" v="3837" actId="732"/>
          <ac:picMkLst>
            <pc:docMk/>
            <pc:sldMk cId="3490482068" sldId="296"/>
            <ac:picMk id="8" creationId="{731A9EF4-87A7-580A-1AAC-FAFF228B39D1}"/>
          </ac:picMkLst>
        </pc:picChg>
      </pc:sldChg>
      <pc:sldChg chg="addSp delSp modSp add mod">
        <pc:chgData name="kim joohye" userId="89f09251a3a7babd" providerId="LiveId" clId="{B947B03E-0FD2-4D76-9FE5-70650A0244F1}" dt="2022-07-11T08:28:00.700" v="3838" actId="732"/>
        <pc:sldMkLst>
          <pc:docMk/>
          <pc:sldMk cId="1028373759" sldId="297"/>
        </pc:sldMkLst>
        <pc:spChg chg="mod">
          <ac:chgData name="kim joohye" userId="89f09251a3a7babd" providerId="LiveId" clId="{B947B03E-0FD2-4D76-9FE5-70650A0244F1}" dt="2022-07-08T05:23:38.341" v="3597" actId="313"/>
          <ac:spMkLst>
            <pc:docMk/>
            <pc:sldMk cId="1028373759" sldId="297"/>
            <ac:spMk id="4" creationId="{24DABDC4-4B16-6150-E95A-CC1D1D7FB425}"/>
          </ac:spMkLst>
        </pc:spChg>
        <pc:spChg chg="del mod">
          <ac:chgData name="kim joohye" userId="89f09251a3a7babd" providerId="LiveId" clId="{B947B03E-0FD2-4D76-9FE5-70650A0244F1}" dt="2022-07-08T03:31:59.038" v="2963" actId="478"/>
          <ac:spMkLst>
            <pc:docMk/>
            <pc:sldMk cId="1028373759" sldId="297"/>
            <ac:spMk id="5" creationId="{39097E86-5EF2-23CB-C7EF-FA329690CF6D}"/>
          </ac:spMkLst>
        </pc:spChg>
        <pc:spChg chg="mod">
          <ac:chgData name="kim joohye" userId="89f09251a3a7babd" providerId="LiveId" clId="{B947B03E-0FD2-4D76-9FE5-70650A0244F1}" dt="2022-07-08T03:31:19.297" v="2960" actId="14100"/>
          <ac:spMkLst>
            <pc:docMk/>
            <pc:sldMk cId="1028373759" sldId="297"/>
            <ac:spMk id="6" creationId="{7E05142F-B0A8-D64A-BEBF-0DE4D6158300}"/>
          </ac:spMkLst>
        </pc:spChg>
        <pc:spChg chg="mod">
          <ac:chgData name="kim joohye" userId="89f09251a3a7babd" providerId="LiveId" clId="{B947B03E-0FD2-4D76-9FE5-70650A0244F1}" dt="2022-07-08T03:31:11.560" v="2957" actId="1076"/>
          <ac:spMkLst>
            <pc:docMk/>
            <pc:sldMk cId="1028373759" sldId="297"/>
            <ac:spMk id="7" creationId="{F7351686-B389-4598-B313-A5E7A91FC572}"/>
          </ac:spMkLst>
        </pc:spChg>
        <pc:spChg chg="add del mod">
          <ac:chgData name="kim joohye" userId="89f09251a3a7babd" providerId="LiveId" clId="{B947B03E-0FD2-4D76-9FE5-70650A0244F1}" dt="2022-07-08T03:39:38.039" v="3109" actId="478"/>
          <ac:spMkLst>
            <pc:docMk/>
            <pc:sldMk cId="1028373759" sldId="297"/>
            <ac:spMk id="11" creationId="{EF72DD8B-80A5-3423-F2A4-C5C7C48C1700}"/>
          </ac:spMkLst>
        </pc:spChg>
        <pc:picChg chg="add del mod ord">
          <ac:chgData name="kim joohye" userId="89f09251a3a7babd" providerId="LiveId" clId="{B947B03E-0FD2-4D76-9FE5-70650A0244F1}" dt="2022-07-08T03:29:30.766" v="2943" actId="478"/>
          <ac:picMkLst>
            <pc:docMk/>
            <pc:sldMk cId="1028373759" sldId="297"/>
            <ac:picMk id="3" creationId="{361136AE-D951-E182-225C-B43172FC7155}"/>
          </ac:picMkLst>
        </pc:picChg>
        <pc:picChg chg="del">
          <ac:chgData name="kim joohye" userId="89f09251a3a7babd" providerId="LiveId" clId="{B947B03E-0FD2-4D76-9FE5-70650A0244F1}" dt="2022-07-08T03:29:13.754" v="2939" actId="478"/>
          <ac:picMkLst>
            <pc:docMk/>
            <pc:sldMk cId="1028373759" sldId="297"/>
            <ac:picMk id="8" creationId="{731A9EF4-87A7-580A-1AAC-FAFF228B39D1}"/>
          </ac:picMkLst>
        </pc:picChg>
        <pc:picChg chg="add mod ord modCrop">
          <ac:chgData name="kim joohye" userId="89f09251a3a7babd" providerId="LiveId" clId="{B947B03E-0FD2-4D76-9FE5-70650A0244F1}" dt="2022-07-11T08:28:00.700" v="3838" actId="732"/>
          <ac:picMkLst>
            <pc:docMk/>
            <pc:sldMk cId="1028373759" sldId="297"/>
            <ac:picMk id="10" creationId="{3243347E-67F0-548D-1EB9-941634F48AF7}"/>
          </ac:picMkLst>
        </pc:picChg>
      </pc:sldChg>
      <pc:sldChg chg="addSp delSp modSp add del mod">
        <pc:chgData name="kim joohye" userId="89f09251a3a7babd" providerId="LiveId" clId="{B947B03E-0FD2-4D76-9FE5-70650A0244F1}" dt="2022-07-08T05:11:52.589" v="3354" actId="2696"/>
        <pc:sldMkLst>
          <pc:docMk/>
          <pc:sldMk cId="1713308392" sldId="298"/>
        </pc:sldMkLst>
        <pc:spChg chg="mod">
          <ac:chgData name="kim joohye" userId="89f09251a3a7babd" providerId="LiveId" clId="{B947B03E-0FD2-4D76-9FE5-70650A0244F1}" dt="2022-07-08T05:06:12.426" v="3277" actId="1037"/>
          <ac:spMkLst>
            <pc:docMk/>
            <pc:sldMk cId="1713308392" sldId="298"/>
            <ac:spMk id="5" creationId="{39097E86-5EF2-23CB-C7EF-FA329690CF6D}"/>
          </ac:spMkLst>
        </pc:spChg>
        <pc:spChg chg="mod">
          <ac:chgData name="kim joohye" userId="89f09251a3a7babd" providerId="LiveId" clId="{B947B03E-0FD2-4D76-9FE5-70650A0244F1}" dt="2022-07-08T05:05:40.836" v="3259" actId="1076"/>
          <ac:spMkLst>
            <pc:docMk/>
            <pc:sldMk cId="1713308392" sldId="298"/>
            <ac:spMk id="6" creationId="{7E05142F-B0A8-D64A-BEBF-0DE4D6158300}"/>
          </ac:spMkLst>
        </pc:spChg>
        <pc:spChg chg="del">
          <ac:chgData name="kim joohye" userId="89f09251a3a7babd" providerId="LiveId" clId="{B947B03E-0FD2-4D76-9FE5-70650A0244F1}" dt="2022-07-08T03:33:13.857" v="2968" actId="478"/>
          <ac:spMkLst>
            <pc:docMk/>
            <pc:sldMk cId="1713308392" sldId="298"/>
            <ac:spMk id="7" creationId="{F7351686-B389-4598-B313-A5E7A91FC572}"/>
          </ac:spMkLst>
        </pc:spChg>
        <pc:spChg chg="add del mod">
          <ac:chgData name="kim joohye" userId="89f09251a3a7babd" providerId="LiveId" clId="{B947B03E-0FD2-4D76-9FE5-70650A0244F1}" dt="2022-07-08T05:08:07.444" v="3316"/>
          <ac:spMkLst>
            <pc:docMk/>
            <pc:sldMk cId="1713308392" sldId="298"/>
            <ac:spMk id="13" creationId="{63B22D42-E358-490F-3E2C-36BBDBAEF62C}"/>
          </ac:spMkLst>
        </pc:spChg>
        <pc:picChg chg="add del mod ord">
          <ac:chgData name="kim joohye" userId="89f09251a3a7babd" providerId="LiveId" clId="{B947B03E-0FD2-4D76-9FE5-70650A0244F1}" dt="2022-07-08T05:05:10.258" v="3250" actId="478"/>
          <ac:picMkLst>
            <pc:docMk/>
            <pc:sldMk cId="1713308392" sldId="298"/>
            <ac:picMk id="3" creationId="{123D3134-DB83-30EA-C638-FB219CFE0373}"/>
          </ac:picMkLst>
        </pc:picChg>
        <pc:picChg chg="del">
          <ac:chgData name="kim joohye" userId="89f09251a3a7babd" providerId="LiveId" clId="{B947B03E-0FD2-4D76-9FE5-70650A0244F1}" dt="2022-07-08T03:29:33.739" v="2944" actId="478"/>
          <ac:picMkLst>
            <pc:docMk/>
            <pc:sldMk cId="1713308392" sldId="298"/>
            <ac:picMk id="8" creationId="{731A9EF4-87A7-580A-1AAC-FAFF228B39D1}"/>
          </ac:picMkLst>
        </pc:picChg>
        <pc:picChg chg="add del mod ord">
          <ac:chgData name="kim joohye" userId="89f09251a3a7babd" providerId="LiveId" clId="{B947B03E-0FD2-4D76-9FE5-70650A0244F1}" dt="2022-07-08T05:05:58.119" v="3261" actId="478"/>
          <ac:picMkLst>
            <pc:docMk/>
            <pc:sldMk cId="1713308392" sldId="298"/>
            <ac:picMk id="10" creationId="{BCD4C8C3-2DFC-14C2-A145-642BC912F5B9}"/>
          </ac:picMkLst>
        </pc:picChg>
        <pc:picChg chg="add mod ord">
          <ac:chgData name="kim joohye" userId="89f09251a3a7babd" providerId="LiveId" clId="{B947B03E-0FD2-4D76-9FE5-70650A0244F1}" dt="2022-07-08T05:06:04.822" v="3265" actId="167"/>
          <ac:picMkLst>
            <pc:docMk/>
            <pc:sldMk cId="1713308392" sldId="298"/>
            <ac:picMk id="12" creationId="{7166831F-0927-C5C9-C5E6-20A1D2D3DCEB}"/>
          </ac:picMkLst>
        </pc:picChg>
      </pc:sldChg>
      <pc:sldChg chg="addSp delSp modSp add mod">
        <pc:chgData name="kim joohye" userId="89f09251a3a7babd" providerId="LiveId" clId="{B947B03E-0FD2-4D76-9FE5-70650A0244F1}" dt="2022-07-11T08:28:32.196" v="3843" actId="732"/>
        <pc:sldMkLst>
          <pc:docMk/>
          <pc:sldMk cId="3563640188" sldId="299"/>
        </pc:sldMkLst>
        <pc:spChg chg="mod">
          <ac:chgData name="kim joohye" userId="89f09251a3a7babd" providerId="LiveId" clId="{B947B03E-0FD2-4D76-9FE5-70650A0244F1}" dt="2022-07-08T05:23:39.675" v="3601" actId="313"/>
          <ac:spMkLst>
            <pc:docMk/>
            <pc:sldMk cId="3563640188" sldId="299"/>
            <ac:spMk id="4" creationId="{24DABDC4-4B16-6150-E95A-CC1D1D7FB425}"/>
          </ac:spMkLst>
        </pc:spChg>
        <pc:spChg chg="del">
          <ac:chgData name="kim joohye" userId="89f09251a3a7babd" providerId="LiveId" clId="{B947B03E-0FD2-4D76-9FE5-70650A0244F1}" dt="2022-07-08T03:35:23.930" v="2982" actId="478"/>
          <ac:spMkLst>
            <pc:docMk/>
            <pc:sldMk cId="3563640188" sldId="299"/>
            <ac:spMk id="5" creationId="{39097E86-5EF2-23CB-C7EF-FA329690CF6D}"/>
          </ac:spMkLst>
        </pc:spChg>
        <pc:spChg chg="del">
          <ac:chgData name="kim joohye" userId="89f09251a3a7babd" providerId="LiveId" clId="{B947B03E-0FD2-4D76-9FE5-70650A0244F1}" dt="2022-07-08T03:35:25.193" v="2983" actId="478"/>
          <ac:spMkLst>
            <pc:docMk/>
            <pc:sldMk cId="3563640188" sldId="299"/>
            <ac:spMk id="6" creationId="{7E05142F-B0A8-D64A-BEBF-0DE4D6158300}"/>
          </ac:spMkLst>
        </pc:spChg>
        <pc:spChg chg="add del mod">
          <ac:chgData name="kim joohye" userId="89f09251a3a7babd" providerId="LiveId" clId="{B947B03E-0FD2-4D76-9FE5-70650A0244F1}" dt="2022-07-08T05:08:10.537" v="3330"/>
          <ac:spMkLst>
            <pc:docMk/>
            <pc:sldMk cId="3563640188" sldId="299"/>
            <ac:spMk id="10" creationId="{53FBFD68-7C8D-28E0-1D84-3B074DDDA1C6}"/>
          </ac:spMkLst>
        </pc:spChg>
        <pc:spChg chg="add del mod">
          <ac:chgData name="kim joohye" userId="89f09251a3a7babd" providerId="LiveId" clId="{B947B03E-0FD2-4D76-9FE5-70650A0244F1}" dt="2022-07-08T05:08:10.160" v="3328"/>
          <ac:spMkLst>
            <pc:docMk/>
            <pc:sldMk cId="3563640188" sldId="299"/>
            <ac:spMk id="11" creationId="{6E9898CE-7A14-F322-AD4F-E6B0F1915E1A}"/>
          </ac:spMkLst>
        </pc:spChg>
        <pc:spChg chg="add mod">
          <ac:chgData name="kim joohye" userId="89f09251a3a7babd" providerId="LiveId" clId="{B947B03E-0FD2-4D76-9FE5-70650A0244F1}" dt="2022-07-08T05:14:37.793" v="3405" actId="14100"/>
          <ac:spMkLst>
            <pc:docMk/>
            <pc:sldMk cId="3563640188" sldId="299"/>
            <ac:spMk id="14" creationId="{3D79A178-3356-B307-464D-C25021E327A9}"/>
          </ac:spMkLst>
        </pc:spChg>
        <pc:spChg chg="add mod">
          <ac:chgData name="kim joohye" userId="89f09251a3a7babd" providerId="LiveId" clId="{B947B03E-0FD2-4D76-9FE5-70650A0244F1}" dt="2022-07-08T05:14:45.573" v="3408" actId="14100"/>
          <ac:spMkLst>
            <pc:docMk/>
            <pc:sldMk cId="3563640188" sldId="299"/>
            <ac:spMk id="15" creationId="{4789A019-63AD-4ABB-3688-BE06EFFFE378}"/>
          </ac:spMkLst>
        </pc:spChg>
        <pc:picChg chg="del">
          <ac:chgData name="kim joohye" userId="89f09251a3a7babd" providerId="LiveId" clId="{B947B03E-0FD2-4D76-9FE5-70650A0244F1}" dt="2022-07-08T03:35:05.220" v="2975" actId="478"/>
          <ac:picMkLst>
            <pc:docMk/>
            <pc:sldMk cId="3563640188" sldId="299"/>
            <ac:picMk id="3" creationId="{123D3134-DB83-30EA-C638-FB219CFE0373}"/>
          </ac:picMkLst>
        </pc:picChg>
        <pc:picChg chg="add del mod ord">
          <ac:chgData name="kim joohye" userId="89f09251a3a7babd" providerId="LiveId" clId="{B947B03E-0FD2-4D76-9FE5-70650A0244F1}" dt="2022-07-08T05:05:44.277" v="3260" actId="478"/>
          <ac:picMkLst>
            <pc:docMk/>
            <pc:sldMk cId="3563640188" sldId="299"/>
            <ac:picMk id="7" creationId="{4A15805F-F4B6-616A-51B0-F26A1B0209C8}"/>
          </ac:picMkLst>
        </pc:picChg>
        <pc:picChg chg="add del mod modCrop">
          <ac:chgData name="kim joohye" userId="89f09251a3a7babd" providerId="LiveId" clId="{B947B03E-0FD2-4D76-9FE5-70650A0244F1}" dt="2022-07-08T05:14:09.822" v="3398" actId="478"/>
          <ac:picMkLst>
            <pc:docMk/>
            <pc:sldMk cId="3563640188" sldId="299"/>
            <ac:picMk id="9" creationId="{3C3468C1-F19C-79F3-E2B2-1B0D8C0E556B}"/>
          </ac:picMkLst>
        </pc:picChg>
        <pc:picChg chg="add mod modCrop">
          <ac:chgData name="kim joohye" userId="89f09251a3a7babd" providerId="LiveId" clId="{B947B03E-0FD2-4D76-9FE5-70650A0244F1}" dt="2022-07-11T08:28:32.196" v="3843" actId="732"/>
          <ac:picMkLst>
            <pc:docMk/>
            <pc:sldMk cId="3563640188" sldId="299"/>
            <ac:picMk id="13" creationId="{E075CA4B-B3A6-F904-A833-12F4D26787DF}"/>
          </ac:picMkLst>
        </pc:picChg>
      </pc:sldChg>
      <pc:sldChg chg="addSp delSp modSp add mod">
        <pc:chgData name="kim joohye" userId="89f09251a3a7babd" providerId="LiveId" clId="{B947B03E-0FD2-4D76-9FE5-70650A0244F1}" dt="2022-07-11T08:28:37.852" v="3844" actId="732"/>
        <pc:sldMkLst>
          <pc:docMk/>
          <pc:sldMk cId="2729999207" sldId="300"/>
        </pc:sldMkLst>
        <pc:spChg chg="mod">
          <ac:chgData name="kim joohye" userId="89f09251a3a7babd" providerId="LiveId" clId="{B947B03E-0FD2-4D76-9FE5-70650A0244F1}" dt="2022-07-08T05:23:39.992" v="3602" actId="313"/>
          <ac:spMkLst>
            <pc:docMk/>
            <pc:sldMk cId="2729999207" sldId="300"/>
            <ac:spMk id="4" creationId="{24DABDC4-4B16-6150-E95A-CC1D1D7FB425}"/>
          </ac:spMkLst>
        </pc:spChg>
        <pc:spChg chg="add mod">
          <ac:chgData name="kim joohye" userId="89f09251a3a7babd" providerId="LiveId" clId="{B947B03E-0FD2-4D76-9FE5-70650A0244F1}" dt="2022-07-08T05:15:11.117" v="3415" actId="14100"/>
          <ac:spMkLst>
            <pc:docMk/>
            <pc:sldMk cId="2729999207" sldId="300"/>
            <ac:spMk id="6" creationId="{928F640A-3956-1296-B870-7667F86D71BF}"/>
          </ac:spMkLst>
        </pc:spChg>
        <pc:spChg chg="add del mod">
          <ac:chgData name="kim joohye" userId="89f09251a3a7babd" providerId="LiveId" clId="{B947B03E-0FD2-4D76-9FE5-70650A0244F1}" dt="2022-07-08T05:15:20" v="3417" actId="478"/>
          <ac:spMkLst>
            <pc:docMk/>
            <pc:sldMk cId="2729999207" sldId="300"/>
            <ac:spMk id="8" creationId="{64E9DDAF-B542-6435-760C-9736179A15CC}"/>
          </ac:spMkLst>
        </pc:spChg>
        <pc:spChg chg="add mod">
          <ac:chgData name="kim joohye" userId="89f09251a3a7babd" providerId="LiveId" clId="{B947B03E-0FD2-4D76-9FE5-70650A0244F1}" dt="2022-07-08T05:15:15.889" v="3416" actId="1076"/>
          <ac:spMkLst>
            <pc:docMk/>
            <pc:sldMk cId="2729999207" sldId="300"/>
            <ac:spMk id="10" creationId="{13626231-DDD2-93F2-271E-B70783D23276}"/>
          </ac:spMkLst>
        </pc:spChg>
        <pc:picChg chg="add del mod ord">
          <ac:chgData name="kim joohye" userId="89f09251a3a7babd" providerId="LiveId" clId="{B947B03E-0FD2-4D76-9FE5-70650A0244F1}" dt="2022-07-08T03:44:49.881" v="3111" actId="478"/>
          <ac:picMkLst>
            <pc:docMk/>
            <pc:sldMk cId="2729999207" sldId="300"/>
            <ac:picMk id="3" creationId="{ECB4BC75-1541-F5D2-11A5-0A8431805B52}"/>
          </ac:picMkLst>
        </pc:picChg>
        <pc:picChg chg="del">
          <ac:chgData name="kim joohye" userId="89f09251a3a7babd" providerId="LiveId" clId="{B947B03E-0FD2-4D76-9FE5-70650A0244F1}" dt="2022-07-08T03:36:02.364" v="2986" actId="478"/>
          <ac:picMkLst>
            <pc:docMk/>
            <pc:sldMk cId="2729999207" sldId="300"/>
            <ac:picMk id="7" creationId="{4A15805F-F4B6-616A-51B0-F26A1B0209C8}"/>
          </ac:picMkLst>
        </pc:picChg>
        <pc:picChg chg="add del mod ord">
          <ac:chgData name="kim joohye" userId="89f09251a3a7babd" providerId="LiveId" clId="{B947B03E-0FD2-4D76-9FE5-70650A0244F1}" dt="2022-07-08T05:14:49.057" v="3409" actId="478"/>
          <ac:picMkLst>
            <pc:docMk/>
            <pc:sldMk cId="2729999207" sldId="300"/>
            <ac:picMk id="9" creationId="{CAFE10D1-1E3E-D76C-B73E-17E1C52502CB}"/>
          </ac:picMkLst>
        </pc:picChg>
        <pc:picChg chg="add del mod ord">
          <ac:chgData name="kim joohye" userId="89f09251a3a7babd" providerId="LiveId" clId="{B947B03E-0FD2-4D76-9FE5-70650A0244F1}" dt="2022-07-08T05:08:08.969" v="3324" actId="22"/>
          <ac:picMkLst>
            <pc:docMk/>
            <pc:sldMk cId="2729999207" sldId="300"/>
            <ac:picMk id="12" creationId="{9947FB19-B593-5225-700A-567365EB26F9}"/>
          </ac:picMkLst>
        </pc:picChg>
        <pc:picChg chg="add mod ord modCrop">
          <ac:chgData name="kim joohye" userId="89f09251a3a7babd" providerId="LiveId" clId="{B947B03E-0FD2-4D76-9FE5-70650A0244F1}" dt="2022-07-11T08:28:37.852" v="3844" actId="732"/>
          <ac:picMkLst>
            <pc:docMk/>
            <pc:sldMk cId="2729999207" sldId="300"/>
            <ac:picMk id="14" creationId="{CF3A4981-A665-9668-8A9D-418B3FA00ABD}"/>
          </ac:picMkLst>
        </pc:picChg>
      </pc:sldChg>
      <pc:sldChg chg="addSp delSp modSp add mod">
        <pc:chgData name="kim joohye" userId="89f09251a3a7babd" providerId="LiveId" clId="{B947B03E-0FD2-4D76-9FE5-70650A0244F1}" dt="2022-07-11T08:28:52.537" v="3848" actId="732"/>
        <pc:sldMkLst>
          <pc:docMk/>
          <pc:sldMk cId="2650735876" sldId="301"/>
        </pc:sldMkLst>
        <pc:spChg chg="mod">
          <ac:chgData name="kim joohye" userId="89f09251a3a7babd" providerId="LiveId" clId="{B947B03E-0FD2-4D76-9FE5-70650A0244F1}" dt="2022-07-08T05:23:40.249" v="3603" actId="313"/>
          <ac:spMkLst>
            <pc:docMk/>
            <pc:sldMk cId="2650735876" sldId="301"/>
            <ac:spMk id="4" creationId="{24DABDC4-4B16-6150-E95A-CC1D1D7FB425}"/>
          </ac:spMkLst>
        </pc:spChg>
        <pc:spChg chg="del">
          <ac:chgData name="kim joohye" userId="89f09251a3a7babd" providerId="LiveId" clId="{B947B03E-0FD2-4D76-9FE5-70650A0244F1}" dt="2022-07-08T05:15:48.117" v="3423" actId="478"/>
          <ac:spMkLst>
            <pc:docMk/>
            <pc:sldMk cId="2650735876" sldId="301"/>
            <ac:spMk id="6" creationId="{928F640A-3956-1296-B870-7667F86D71BF}"/>
          </ac:spMkLst>
        </pc:spChg>
        <pc:spChg chg="del">
          <ac:chgData name="kim joohye" userId="89f09251a3a7babd" providerId="LiveId" clId="{B947B03E-0FD2-4D76-9FE5-70650A0244F1}" dt="2022-07-08T05:16:04.314" v="3453" actId="478"/>
          <ac:spMkLst>
            <pc:docMk/>
            <pc:sldMk cId="2650735876" sldId="301"/>
            <ac:spMk id="8" creationId="{64E9DDAF-B542-6435-760C-9736179A15CC}"/>
          </ac:spMkLst>
        </pc:spChg>
        <pc:spChg chg="add mod">
          <ac:chgData name="kim joohye" userId="89f09251a3a7babd" providerId="LiveId" clId="{B947B03E-0FD2-4D76-9FE5-70650A0244F1}" dt="2022-07-08T05:16:01.757" v="3452" actId="14100"/>
          <ac:spMkLst>
            <pc:docMk/>
            <pc:sldMk cId="2650735876" sldId="301"/>
            <ac:spMk id="9" creationId="{8226D92E-8F47-C1DF-6F00-A5FF0AFFC519}"/>
          </ac:spMkLst>
        </pc:spChg>
        <pc:spChg chg="add mod">
          <ac:chgData name="kim joohye" userId="89f09251a3a7babd" providerId="LiveId" clId="{B947B03E-0FD2-4D76-9FE5-70650A0244F1}" dt="2022-07-08T05:15:57.514" v="3450" actId="1038"/>
          <ac:spMkLst>
            <pc:docMk/>
            <pc:sldMk cId="2650735876" sldId="301"/>
            <ac:spMk id="10" creationId="{DCC6C7DD-52DB-A6ED-F4FB-3DD97480BBF6}"/>
          </ac:spMkLst>
        </pc:spChg>
        <pc:picChg chg="del">
          <ac:chgData name="kim joohye" userId="89f09251a3a7babd" providerId="LiveId" clId="{B947B03E-0FD2-4D76-9FE5-70650A0244F1}" dt="2022-07-08T03:45:33.632" v="3124" actId="478"/>
          <ac:picMkLst>
            <pc:docMk/>
            <pc:sldMk cId="2650735876" sldId="301"/>
            <ac:picMk id="3" creationId="{ECB4BC75-1541-F5D2-11A5-0A8431805B52}"/>
          </ac:picMkLst>
        </pc:picChg>
        <pc:picChg chg="add del mod modCrop">
          <ac:chgData name="kim joohye" userId="89f09251a3a7babd" providerId="LiveId" clId="{B947B03E-0FD2-4D76-9FE5-70650A0244F1}" dt="2022-07-08T05:15:23.550" v="3418" actId="478"/>
          <ac:picMkLst>
            <pc:docMk/>
            <pc:sldMk cId="2650735876" sldId="301"/>
            <ac:picMk id="5" creationId="{83F06B53-7058-AA1F-9C49-9140D9819513}"/>
          </ac:picMkLst>
        </pc:picChg>
        <pc:picChg chg="add mod ord modCrop">
          <ac:chgData name="kim joohye" userId="89f09251a3a7babd" providerId="LiveId" clId="{B947B03E-0FD2-4D76-9FE5-70650A0244F1}" dt="2022-07-11T08:28:52.537" v="3848" actId="732"/>
          <ac:picMkLst>
            <pc:docMk/>
            <pc:sldMk cId="2650735876" sldId="301"/>
            <ac:picMk id="11" creationId="{174E420C-E88B-02EF-35A7-4E25A233C69D}"/>
          </ac:picMkLst>
        </pc:picChg>
      </pc:sldChg>
      <pc:sldChg chg="add del">
        <pc:chgData name="kim joohye" userId="89f09251a3a7babd" providerId="LiveId" clId="{B947B03E-0FD2-4D76-9FE5-70650A0244F1}" dt="2022-07-08T03:38:39.641" v="3059"/>
        <pc:sldMkLst>
          <pc:docMk/>
          <pc:sldMk cId="3375949319" sldId="301"/>
        </pc:sldMkLst>
      </pc:sldChg>
      <pc:sldChg chg="addSp delSp modSp add mod">
        <pc:chgData name="kim joohye" userId="89f09251a3a7babd" providerId="LiveId" clId="{B947B03E-0FD2-4D76-9FE5-70650A0244F1}" dt="2022-07-11T08:29:03.875" v="3849" actId="732"/>
        <pc:sldMkLst>
          <pc:docMk/>
          <pc:sldMk cId="585842313" sldId="302"/>
        </pc:sldMkLst>
        <pc:spChg chg="mod">
          <ac:chgData name="kim joohye" userId="89f09251a3a7babd" providerId="LiveId" clId="{B947B03E-0FD2-4D76-9FE5-70650A0244F1}" dt="2022-07-08T05:23:40.450" v="3604" actId="313"/>
          <ac:spMkLst>
            <pc:docMk/>
            <pc:sldMk cId="585842313" sldId="302"/>
            <ac:spMk id="4" creationId="{24DABDC4-4B16-6150-E95A-CC1D1D7FB425}"/>
          </ac:spMkLst>
        </pc:spChg>
        <pc:spChg chg="mod">
          <ac:chgData name="kim joohye" userId="89f09251a3a7babd" providerId="LiveId" clId="{B947B03E-0FD2-4D76-9FE5-70650A0244F1}" dt="2022-07-08T05:16:39.968" v="3459" actId="1076"/>
          <ac:spMkLst>
            <pc:docMk/>
            <pc:sldMk cId="585842313" sldId="302"/>
            <ac:spMk id="6" creationId="{928F640A-3956-1296-B870-7667F86D71BF}"/>
          </ac:spMkLst>
        </pc:spChg>
        <pc:spChg chg="del">
          <ac:chgData name="kim joohye" userId="89f09251a3a7babd" providerId="LiveId" clId="{B947B03E-0FD2-4D76-9FE5-70650A0244F1}" dt="2022-07-08T03:46:47.197" v="3217" actId="478"/>
          <ac:spMkLst>
            <pc:docMk/>
            <pc:sldMk cId="585842313" sldId="302"/>
            <ac:spMk id="8" creationId="{64E9DDAF-B542-6435-760C-9736179A15CC}"/>
          </ac:spMkLst>
        </pc:spChg>
        <pc:spChg chg="del">
          <ac:chgData name="kim joohye" userId="89f09251a3a7babd" providerId="LiveId" clId="{B947B03E-0FD2-4D76-9FE5-70650A0244F1}" dt="2022-07-08T03:46:44.278" v="3216" actId="478"/>
          <ac:spMkLst>
            <pc:docMk/>
            <pc:sldMk cId="585842313" sldId="302"/>
            <ac:spMk id="9" creationId="{8226D92E-8F47-C1DF-6F00-A5FF0AFFC519}"/>
          </ac:spMkLst>
        </pc:spChg>
        <pc:spChg chg="del">
          <ac:chgData name="kim joohye" userId="89f09251a3a7babd" providerId="LiveId" clId="{B947B03E-0FD2-4D76-9FE5-70650A0244F1}" dt="2022-07-08T03:46:53.020" v="3219" actId="478"/>
          <ac:spMkLst>
            <pc:docMk/>
            <pc:sldMk cId="585842313" sldId="302"/>
            <ac:spMk id="10" creationId="{DCC6C7DD-52DB-A6ED-F4FB-3DD97480BBF6}"/>
          </ac:spMkLst>
        </pc:spChg>
        <pc:spChg chg="add mod">
          <ac:chgData name="kim joohye" userId="89f09251a3a7babd" providerId="LiveId" clId="{B947B03E-0FD2-4D76-9FE5-70650A0244F1}" dt="2022-07-08T05:16:55.337" v="3471" actId="1037"/>
          <ac:spMkLst>
            <pc:docMk/>
            <pc:sldMk cId="585842313" sldId="302"/>
            <ac:spMk id="11" creationId="{CFC1F7B3-DF60-5064-4986-53D65C7BB79A}"/>
          </ac:spMkLst>
        </pc:spChg>
        <pc:picChg chg="add del mod ord">
          <ac:chgData name="kim joohye" userId="89f09251a3a7babd" providerId="LiveId" clId="{B947B03E-0FD2-4D76-9FE5-70650A0244F1}" dt="2022-07-08T05:16:23.308" v="3454" actId="478"/>
          <ac:picMkLst>
            <pc:docMk/>
            <pc:sldMk cId="585842313" sldId="302"/>
            <ac:picMk id="3" creationId="{F7585787-B6E3-C0C9-75C7-A5FAFA34E0DC}"/>
          </ac:picMkLst>
        </pc:picChg>
        <pc:picChg chg="del">
          <ac:chgData name="kim joohye" userId="89f09251a3a7babd" providerId="LiveId" clId="{B947B03E-0FD2-4D76-9FE5-70650A0244F1}" dt="2022-07-08T03:46:31.546" v="3211" actId="478"/>
          <ac:picMkLst>
            <pc:docMk/>
            <pc:sldMk cId="585842313" sldId="302"/>
            <ac:picMk id="5" creationId="{83F06B53-7058-AA1F-9C49-9140D9819513}"/>
          </ac:picMkLst>
        </pc:picChg>
        <pc:picChg chg="add mod ord modCrop">
          <ac:chgData name="kim joohye" userId="89f09251a3a7babd" providerId="LiveId" clId="{B947B03E-0FD2-4D76-9FE5-70650A0244F1}" dt="2022-07-11T08:29:03.875" v="3849" actId="732"/>
          <ac:picMkLst>
            <pc:docMk/>
            <pc:sldMk cId="585842313" sldId="302"/>
            <ac:picMk id="12" creationId="{6FB5A544-D281-CD02-9069-BBB885BE83E3}"/>
          </ac:picMkLst>
        </pc:picChg>
      </pc:sldChg>
      <pc:sldChg chg="addSp delSp modSp add mod">
        <pc:chgData name="kim joohye" userId="89f09251a3a7babd" providerId="LiveId" clId="{B947B03E-0FD2-4D76-9FE5-70650A0244F1}" dt="2022-07-11T08:29:13.867" v="3850" actId="732"/>
        <pc:sldMkLst>
          <pc:docMk/>
          <pc:sldMk cId="3557358798" sldId="303"/>
        </pc:sldMkLst>
        <pc:spChg chg="mod">
          <ac:chgData name="kim joohye" userId="89f09251a3a7babd" providerId="LiveId" clId="{B947B03E-0FD2-4D76-9FE5-70650A0244F1}" dt="2022-07-08T05:23:40.683" v="3605" actId="313"/>
          <ac:spMkLst>
            <pc:docMk/>
            <pc:sldMk cId="3557358798" sldId="303"/>
            <ac:spMk id="4" creationId="{24DABDC4-4B16-6150-E95A-CC1D1D7FB425}"/>
          </ac:spMkLst>
        </pc:spChg>
        <pc:spChg chg="mod">
          <ac:chgData name="kim joohye" userId="89f09251a3a7babd" providerId="LiveId" clId="{B947B03E-0FD2-4D76-9FE5-70650A0244F1}" dt="2022-07-08T05:17:26.053" v="3478" actId="14100"/>
          <ac:spMkLst>
            <pc:docMk/>
            <pc:sldMk cId="3557358798" sldId="303"/>
            <ac:spMk id="6" creationId="{928F640A-3956-1296-B870-7667F86D71BF}"/>
          </ac:spMkLst>
        </pc:spChg>
        <pc:spChg chg="del">
          <ac:chgData name="kim joohye" userId="89f09251a3a7babd" providerId="LiveId" clId="{B947B03E-0FD2-4D76-9FE5-70650A0244F1}" dt="2022-07-08T03:47:34.032" v="3231" actId="478"/>
          <ac:spMkLst>
            <pc:docMk/>
            <pc:sldMk cId="3557358798" sldId="303"/>
            <ac:spMk id="11" creationId="{CFC1F7B3-DF60-5064-4986-53D65C7BB79A}"/>
          </ac:spMkLst>
        </pc:spChg>
        <pc:picChg chg="del">
          <ac:chgData name="kim joohye" userId="89f09251a3a7babd" providerId="LiveId" clId="{B947B03E-0FD2-4D76-9FE5-70650A0244F1}" dt="2022-07-08T03:47:12.533" v="3224" actId="478"/>
          <ac:picMkLst>
            <pc:docMk/>
            <pc:sldMk cId="3557358798" sldId="303"/>
            <ac:picMk id="3" creationId="{F7585787-B6E3-C0C9-75C7-A5FAFA34E0DC}"/>
          </ac:picMkLst>
        </pc:picChg>
        <pc:picChg chg="add del mod ord">
          <ac:chgData name="kim joohye" userId="89f09251a3a7babd" providerId="LiveId" clId="{B947B03E-0FD2-4D76-9FE5-70650A0244F1}" dt="2022-07-08T05:17:03.408" v="3472" actId="478"/>
          <ac:picMkLst>
            <pc:docMk/>
            <pc:sldMk cId="3557358798" sldId="303"/>
            <ac:picMk id="5" creationId="{9AB3282E-2BE8-0367-FAC6-801C959B6A71}"/>
          </ac:picMkLst>
        </pc:picChg>
        <pc:picChg chg="add mod ord modCrop">
          <ac:chgData name="kim joohye" userId="89f09251a3a7babd" providerId="LiveId" clId="{B947B03E-0FD2-4D76-9FE5-70650A0244F1}" dt="2022-07-11T08:29:13.867" v="3850" actId="732"/>
          <ac:picMkLst>
            <pc:docMk/>
            <pc:sldMk cId="3557358798" sldId="303"/>
            <ac:picMk id="8" creationId="{92267DCE-8F2D-A16C-A73B-A3530281C274}"/>
          </ac:picMkLst>
        </pc:picChg>
      </pc:sldChg>
      <pc:sldChg chg="add del">
        <pc:chgData name="kim joohye" userId="89f09251a3a7babd" providerId="LiveId" clId="{B947B03E-0FD2-4D76-9FE5-70650A0244F1}" dt="2022-07-08T05:08:34.157" v="3333" actId="2890"/>
        <pc:sldMkLst>
          <pc:docMk/>
          <pc:sldMk cId="325394569" sldId="304"/>
        </pc:sldMkLst>
      </pc:sldChg>
      <pc:sldChg chg="addSp delSp modSp add mod">
        <pc:chgData name="kim joohye" userId="89f09251a3a7babd" providerId="LiveId" clId="{B947B03E-0FD2-4D76-9FE5-70650A0244F1}" dt="2022-07-11T08:28:07.273" v="3839" actId="732"/>
        <pc:sldMkLst>
          <pc:docMk/>
          <pc:sldMk cId="2564545157" sldId="304"/>
        </pc:sldMkLst>
        <pc:spChg chg="mod">
          <ac:chgData name="kim joohye" userId="89f09251a3a7babd" providerId="LiveId" clId="{B947B03E-0FD2-4D76-9FE5-70650A0244F1}" dt="2022-07-08T05:23:38.709" v="3598" actId="313"/>
          <ac:spMkLst>
            <pc:docMk/>
            <pc:sldMk cId="2564545157" sldId="304"/>
            <ac:spMk id="4" creationId="{24DABDC4-4B16-6150-E95A-CC1D1D7FB425}"/>
          </ac:spMkLst>
        </pc:spChg>
        <pc:spChg chg="mod">
          <ac:chgData name="kim joohye" userId="89f09251a3a7babd" providerId="LiveId" clId="{B947B03E-0FD2-4D76-9FE5-70650A0244F1}" dt="2022-07-08T05:10:44.007" v="3344" actId="14100"/>
          <ac:spMkLst>
            <pc:docMk/>
            <pc:sldMk cId="2564545157" sldId="304"/>
            <ac:spMk id="6" creationId="{7E05142F-B0A8-D64A-BEBF-0DE4D6158300}"/>
          </ac:spMkLst>
        </pc:spChg>
        <pc:spChg chg="mod">
          <ac:chgData name="kim joohye" userId="89f09251a3a7babd" providerId="LiveId" clId="{B947B03E-0FD2-4D76-9FE5-70650A0244F1}" dt="2022-07-08T05:10:37.812" v="3342" actId="14100"/>
          <ac:spMkLst>
            <pc:docMk/>
            <pc:sldMk cId="2564545157" sldId="304"/>
            <ac:spMk id="7" creationId="{F7351686-B389-4598-B313-A5E7A91FC572}"/>
          </ac:spMkLst>
        </pc:spChg>
        <pc:picChg chg="add mod ord modCrop">
          <ac:chgData name="kim joohye" userId="89f09251a3a7babd" providerId="LiveId" clId="{B947B03E-0FD2-4D76-9FE5-70650A0244F1}" dt="2022-07-11T08:28:07.273" v="3839" actId="732"/>
          <ac:picMkLst>
            <pc:docMk/>
            <pc:sldMk cId="2564545157" sldId="304"/>
            <ac:picMk id="3" creationId="{C8AC7463-3CD2-31B0-102E-FA10E4EF2AB4}"/>
          </ac:picMkLst>
        </pc:picChg>
        <pc:picChg chg="del">
          <ac:chgData name="kim joohye" userId="89f09251a3a7babd" providerId="LiveId" clId="{B947B03E-0FD2-4D76-9FE5-70650A0244F1}" dt="2022-07-08T05:10:23.549" v="3335" actId="478"/>
          <ac:picMkLst>
            <pc:docMk/>
            <pc:sldMk cId="2564545157" sldId="304"/>
            <ac:picMk id="10" creationId="{3243347E-67F0-548D-1EB9-941634F48AF7}"/>
          </ac:picMkLst>
        </pc:picChg>
      </pc:sldChg>
      <pc:sldChg chg="addSp delSp modSp add mod">
        <pc:chgData name="kim joohye" userId="89f09251a3a7babd" providerId="LiveId" clId="{B947B03E-0FD2-4D76-9FE5-70650A0244F1}" dt="2022-07-11T08:28:23.516" v="3842" actId="732"/>
        <pc:sldMkLst>
          <pc:docMk/>
          <pc:sldMk cId="3080904986" sldId="305"/>
        </pc:sldMkLst>
        <pc:spChg chg="mod">
          <ac:chgData name="kim joohye" userId="89f09251a3a7babd" providerId="LiveId" clId="{B947B03E-0FD2-4D76-9FE5-70650A0244F1}" dt="2022-07-08T05:23:39.308" v="3600" actId="313"/>
          <ac:spMkLst>
            <pc:docMk/>
            <pc:sldMk cId="3080904986" sldId="305"/>
            <ac:spMk id="4" creationId="{24DABDC4-4B16-6150-E95A-CC1D1D7FB425}"/>
          </ac:spMkLst>
        </pc:spChg>
        <pc:spChg chg="del">
          <ac:chgData name="kim joohye" userId="89f09251a3a7babd" providerId="LiveId" clId="{B947B03E-0FD2-4D76-9FE5-70650A0244F1}" dt="2022-07-08T05:11:45.475" v="3353" actId="478"/>
          <ac:spMkLst>
            <pc:docMk/>
            <pc:sldMk cId="3080904986" sldId="305"/>
            <ac:spMk id="6" creationId="{7E05142F-B0A8-D64A-BEBF-0DE4D6158300}"/>
          </ac:spMkLst>
        </pc:spChg>
        <pc:spChg chg="del mod">
          <ac:chgData name="kim joohye" userId="89f09251a3a7babd" providerId="LiveId" clId="{B947B03E-0FD2-4D76-9FE5-70650A0244F1}" dt="2022-07-08T05:11:44.034" v="3352" actId="478"/>
          <ac:spMkLst>
            <pc:docMk/>
            <pc:sldMk cId="3080904986" sldId="305"/>
            <ac:spMk id="7" creationId="{F7351686-B389-4598-B313-A5E7A91FC572}"/>
          </ac:spMkLst>
        </pc:spChg>
        <pc:spChg chg="add mod">
          <ac:chgData name="kim joohye" userId="89f09251a3a7babd" providerId="LiveId" clId="{B947B03E-0FD2-4D76-9FE5-70650A0244F1}" dt="2022-07-08T05:14:02.368" v="3397" actId="14100"/>
          <ac:spMkLst>
            <pc:docMk/>
            <pc:sldMk cId="3080904986" sldId="305"/>
            <ac:spMk id="12" creationId="{81FFDDE2-3D0E-8855-2FB4-3208D7984DF1}"/>
          </ac:spMkLst>
        </pc:spChg>
        <pc:picChg chg="del">
          <ac:chgData name="kim joohye" userId="89f09251a3a7babd" providerId="LiveId" clId="{B947B03E-0FD2-4D76-9FE5-70650A0244F1}" dt="2022-07-08T05:11:00.014" v="3346" actId="478"/>
          <ac:picMkLst>
            <pc:docMk/>
            <pc:sldMk cId="3080904986" sldId="305"/>
            <ac:picMk id="3" creationId="{C8AC7463-3CD2-31B0-102E-FA10E4EF2AB4}"/>
          </ac:picMkLst>
        </pc:picChg>
        <pc:picChg chg="add del mod ord">
          <ac:chgData name="kim joohye" userId="89f09251a3a7babd" providerId="LiveId" clId="{B947B03E-0FD2-4D76-9FE5-70650A0244F1}" dt="2022-07-08T05:12:50.010" v="3359" actId="478"/>
          <ac:picMkLst>
            <pc:docMk/>
            <pc:sldMk cId="3080904986" sldId="305"/>
            <ac:picMk id="5" creationId="{C058BE9F-3E93-4267-638E-862D6364BC68}"/>
          </ac:picMkLst>
        </pc:picChg>
        <pc:picChg chg="add del mod ord">
          <ac:chgData name="kim joohye" userId="89f09251a3a7babd" providerId="LiveId" clId="{B947B03E-0FD2-4D76-9FE5-70650A0244F1}" dt="2022-07-08T05:13:39.302" v="3389" actId="478"/>
          <ac:picMkLst>
            <pc:docMk/>
            <pc:sldMk cId="3080904986" sldId="305"/>
            <ac:picMk id="9" creationId="{6D3B8F23-FFFC-6C6F-5A44-96D6DFC16347}"/>
          </ac:picMkLst>
        </pc:picChg>
        <pc:picChg chg="add mod ord modCrop">
          <ac:chgData name="kim joohye" userId="89f09251a3a7babd" providerId="LiveId" clId="{B947B03E-0FD2-4D76-9FE5-70650A0244F1}" dt="2022-07-11T08:28:23.516" v="3842" actId="732"/>
          <ac:picMkLst>
            <pc:docMk/>
            <pc:sldMk cId="3080904986" sldId="305"/>
            <ac:picMk id="11" creationId="{B1FE2168-FD67-30BB-5954-4FBFF87B12F9}"/>
          </ac:picMkLst>
        </pc:picChg>
      </pc:sldChg>
      <pc:sldChg chg="addSp delSp modSp add mod">
        <pc:chgData name="kim joohye" userId="89f09251a3a7babd" providerId="LiveId" clId="{B947B03E-0FD2-4D76-9FE5-70650A0244F1}" dt="2022-07-11T08:28:13.212" v="3840" actId="732"/>
        <pc:sldMkLst>
          <pc:docMk/>
          <pc:sldMk cId="3710379689" sldId="306"/>
        </pc:sldMkLst>
        <pc:spChg chg="mod">
          <ac:chgData name="kim joohye" userId="89f09251a3a7babd" providerId="LiveId" clId="{B947B03E-0FD2-4D76-9FE5-70650A0244F1}" dt="2022-07-08T05:23:39.044" v="3599" actId="313"/>
          <ac:spMkLst>
            <pc:docMk/>
            <pc:sldMk cId="3710379689" sldId="306"/>
            <ac:spMk id="4" creationId="{24DABDC4-4B16-6150-E95A-CC1D1D7FB425}"/>
          </ac:spMkLst>
        </pc:spChg>
        <pc:spChg chg="del">
          <ac:chgData name="kim joohye" userId="89f09251a3a7babd" providerId="LiveId" clId="{B947B03E-0FD2-4D76-9FE5-70650A0244F1}" dt="2022-07-08T05:19:56.661" v="3509" actId="478"/>
          <ac:spMkLst>
            <pc:docMk/>
            <pc:sldMk cId="3710379689" sldId="306"/>
            <ac:spMk id="6" creationId="{7E05142F-B0A8-D64A-BEBF-0DE4D6158300}"/>
          </ac:spMkLst>
        </pc:spChg>
        <pc:spChg chg="del mod">
          <ac:chgData name="kim joohye" userId="89f09251a3a7babd" providerId="LiveId" clId="{B947B03E-0FD2-4D76-9FE5-70650A0244F1}" dt="2022-07-08T05:19:55.362" v="3508" actId="478"/>
          <ac:spMkLst>
            <pc:docMk/>
            <pc:sldMk cId="3710379689" sldId="306"/>
            <ac:spMk id="7" creationId="{F7351686-B389-4598-B313-A5E7A91FC572}"/>
          </ac:spMkLst>
        </pc:spChg>
        <pc:picChg chg="del">
          <ac:chgData name="kim joohye" userId="89f09251a3a7babd" providerId="LiveId" clId="{B947B03E-0FD2-4D76-9FE5-70650A0244F1}" dt="2022-07-08T05:19:42.788" v="3502" actId="478"/>
          <ac:picMkLst>
            <pc:docMk/>
            <pc:sldMk cId="3710379689" sldId="306"/>
            <ac:picMk id="3" creationId="{C8AC7463-3CD2-31B0-102E-FA10E4EF2AB4}"/>
          </ac:picMkLst>
        </pc:picChg>
        <pc:picChg chg="add mod ord modCrop">
          <ac:chgData name="kim joohye" userId="89f09251a3a7babd" providerId="LiveId" clId="{B947B03E-0FD2-4D76-9FE5-70650A0244F1}" dt="2022-07-11T08:28:13.212" v="3840" actId="732"/>
          <ac:picMkLst>
            <pc:docMk/>
            <pc:sldMk cId="3710379689" sldId="306"/>
            <ac:picMk id="5" creationId="{EB733ED9-D8DF-6659-3E3E-34B64B807BD0}"/>
          </ac:picMkLst>
        </pc:picChg>
      </pc:sldChg>
      <pc:sldChg chg="modSp add mod ord">
        <pc:chgData name="kim joohye" userId="89f09251a3a7babd" providerId="LiveId" clId="{B947B03E-0FD2-4D76-9FE5-70650A0244F1}" dt="2022-07-08T05:22:34.908" v="3573" actId="20577"/>
        <pc:sldMkLst>
          <pc:docMk/>
          <pc:sldMk cId="1814567403" sldId="307"/>
        </pc:sldMkLst>
        <pc:spChg chg="mod">
          <ac:chgData name="kim joohye" userId="89f09251a3a7babd" providerId="LiveId" clId="{B947B03E-0FD2-4D76-9FE5-70650A0244F1}" dt="2022-07-08T05:22:34.908" v="3573" actId="20577"/>
          <ac:spMkLst>
            <pc:docMk/>
            <pc:sldMk cId="1814567403" sldId="307"/>
            <ac:spMk id="6" creationId="{4714B16E-CB20-7462-8C4E-3DC7D57A76D3}"/>
          </ac:spMkLst>
        </pc:spChg>
        <pc:spChg chg="mod">
          <ac:chgData name="kim joohye" userId="89f09251a3a7babd" providerId="LiveId" clId="{B947B03E-0FD2-4D76-9FE5-70650A0244F1}" dt="2022-07-08T05:20:54.322" v="3526" actId="20577"/>
          <ac:spMkLst>
            <pc:docMk/>
            <pc:sldMk cId="1814567403" sldId="307"/>
            <ac:spMk id="13" creationId="{03A08F47-2C4A-34E4-4568-FFFADD5EFAA7}"/>
          </ac:spMkLst>
        </pc:spChg>
      </pc:sldChg>
      <pc:sldChg chg="addSp delSp modSp add mod ord">
        <pc:chgData name="kim joohye" userId="89f09251a3a7babd" providerId="LiveId" clId="{B947B03E-0FD2-4D76-9FE5-70650A0244F1}" dt="2022-07-08T05:22:05.041" v="3565" actId="1076"/>
        <pc:sldMkLst>
          <pc:docMk/>
          <pc:sldMk cId="2436481790" sldId="308"/>
        </pc:sldMkLst>
        <pc:spChg chg="mod">
          <ac:chgData name="kim joohye" userId="89f09251a3a7babd" providerId="LiveId" clId="{B947B03E-0FD2-4D76-9FE5-70650A0244F1}" dt="2022-07-08T05:21:38.546" v="3561" actId="20577"/>
          <ac:spMkLst>
            <pc:docMk/>
            <pc:sldMk cId="2436481790" sldId="308"/>
            <ac:spMk id="2" creationId="{FE8F6BC2-C83E-BF95-C52B-A6B24E847197}"/>
          </ac:spMkLst>
        </pc:spChg>
        <pc:spChg chg="add del">
          <ac:chgData name="kim joohye" userId="89f09251a3a7babd" providerId="LiveId" clId="{B947B03E-0FD2-4D76-9FE5-70650A0244F1}" dt="2022-07-08T05:21:59.272" v="3563"/>
          <ac:spMkLst>
            <pc:docMk/>
            <pc:sldMk cId="2436481790" sldId="308"/>
            <ac:spMk id="3" creationId="{26C99AC8-3298-5630-AB50-C1E985578790}"/>
          </ac:spMkLst>
        </pc:spChg>
        <pc:picChg chg="add mod">
          <ac:chgData name="kim joohye" userId="89f09251a3a7babd" providerId="LiveId" clId="{B947B03E-0FD2-4D76-9FE5-70650A0244F1}" dt="2022-07-08T05:22:05.041" v="3565" actId="1076"/>
          <ac:picMkLst>
            <pc:docMk/>
            <pc:sldMk cId="2436481790" sldId="308"/>
            <ac:picMk id="4" creationId="{4BB6384F-D9FF-A9B5-F1C9-55A6C3C698E2}"/>
          </ac:picMkLst>
        </pc:picChg>
        <pc:picChg chg="del">
          <ac:chgData name="kim joohye" userId="89f09251a3a7babd" providerId="LiveId" clId="{B947B03E-0FD2-4D76-9FE5-70650A0244F1}" dt="2022-07-08T05:21:32.220" v="3554" actId="478"/>
          <ac:picMkLst>
            <pc:docMk/>
            <pc:sldMk cId="2436481790" sldId="308"/>
            <ac:picMk id="10" creationId="{957FB1F6-889C-E40A-B9DF-3990A57342AC}"/>
          </ac:picMkLst>
        </pc:picChg>
        <pc:picChg chg="del">
          <ac:chgData name="kim joohye" userId="89f09251a3a7babd" providerId="LiveId" clId="{B947B03E-0FD2-4D76-9FE5-70650A0244F1}" dt="2022-07-08T05:21:33.705" v="3555" actId="478"/>
          <ac:picMkLst>
            <pc:docMk/>
            <pc:sldMk cId="2436481790" sldId="308"/>
            <ac:picMk id="12" creationId="{F3207402-3AB3-E310-0383-92338A5589C9}"/>
          </ac:picMkLst>
        </pc:picChg>
      </pc:sldChg>
      <pc:sldChg chg="addSp delSp modSp add mod">
        <pc:chgData name="kim joohye" userId="89f09251a3a7babd" providerId="LiveId" clId="{B947B03E-0FD2-4D76-9FE5-70650A0244F1}" dt="2022-07-11T08:47:08.836" v="3865" actId="732"/>
        <pc:sldMkLst>
          <pc:docMk/>
          <pc:sldMk cId="2322928163" sldId="309"/>
        </pc:sldMkLst>
        <pc:spChg chg="del">
          <ac:chgData name="kim joohye" userId="89f09251a3a7babd" providerId="LiveId" clId="{B947B03E-0FD2-4D76-9FE5-70650A0244F1}" dt="2022-07-11T08:46:40.916" v="3858" actId="478"/>
          <ac:spMkLst>
            <pc:docMk/>
            <pc:sldMk cId="2322928163" sldId="309"/>
            <ac:spMk id="5" creationId="{9A852E45-7FC7-B873-D46B-F334DC322618}"/>
          </ac:spMkLst>
        </pc:spChg>
        <pc:spChg chg="mod">
          <ac:chgData name="kim joohye" userId="89f09251a3a7babd" providerId="LiveId" clId="{B947B03E-0FD2-4D76-9FE5-70650A0244F1}" dt="2022-07-11T08:46:59.733" v="3862" actId="1076"/>
          <ac:spMkLst>
            <pc:docMk/>
            <pc:sldMk cId="2322928163" sldId="309"/>
            <ac:spMk id="6" creationId="{2C7E99FF-CCFE-C5F3-B41C-DA83D28AD776}"/>
          </ac:spMkLst>
        </pc:spChg>
        <pc:spChg chg="del">
          <ac:chgData name="kim joohye" userId="89f09251a3a7babd" providerId="LiveId" clId="{B947B03E-0FD2-4D76-9FE5-70650A0244F1}" dt="2022-07-11T08:46:38.827" v="3857" actId="478"/>
          <ac:spMkLst>
            <pc:docMk/>
            <pc:sldMk cId="2322928163" sldId="309"/>
            <ac:spMk id="7" creationId="{91592D84-201C-CA54-06FF-F824FCD18ED7}"/>
          </ac:spMkLst>
        </pc:spChg>
        <pc:picChg chg="del">
          <ac:chgData name="kim joohye" userId="89f09251a3a7babd" providerId="LiveId" clId="{B947B03E-0FD2-4D76-9FE5-70650A0244F1}" dt="2022-07-11T08:46:32.111" v="3853" actId="478"/>
          <ac:picMkLst>
            <pc:docMk/>
            <pc:sldMk cId="2322928163" sldId="309"/>
            <ac:picMk id="4" creationId="{6E24F822-52F8-9BBF-8418-621B7A818B43}"/>
          </ac:picMkLst>
        </pc:picChg>
        <pc:picChg chg="add mod ord modCrop">
          <ac:chgData name="kim joohye" userId="89f09251a3a7babd" providerId="LiveId" clId="{B947B03E-0FD2-4D76-9FE5-70650A0244F1}" dt="2022-07-11T08:47:08.836" v="3865" actId="732"/>
          <ac:picMkLst>
            <pc:docMk/>
            <pc:sldMk cId="2322928163" sldId="309"/>
            <ac:picMk id="8" creationId="{ECBED738-83BA-EDBC-0E34-F9C7FA49A523}"/>
          </ac:picMkLst>
        </pc:picChg>
      </pc:sldChg>
      <pc:sldChg chg="add del setBg">
        <pc:chgData name="kim joohye" userId="89f09251a3a7babd" providerId="LiveId" clId="{B947B03E-0FD2-4D76-9FE5-70650A0244F1}" dt="2022-07-07T09:29:58.121" v="22" actId="47"/>
        <pc:sldMkLst>
          <pc:docMk/>
          <pc:sldMk cId="1718962456" sldId="32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8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9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35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1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2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7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4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1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3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9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0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15092" y="2510987"/>
            <a:ext cx="12434683" cy="5639090"/>
            <a:chOff x="856343" y="2620990"/>
            <a:chExt cx="12434683" cy="5639090"/>
          </a:xfrm>
        </p:grpSpPr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E8CA0D12-C00D-B427-90C7-39BD3BED0790}"/>
                </a:ext>
              </a:extLst>
            </p:cNvPr>
            <p:cNvSpPr/>
            <p:nvPr/>
          </p:nvSpPr>
          <p:spPr>
            <a:xfrm flipH="1">
              <a:off x="856343" y="2752725"/>
              <a:ext cx="11335657" cy="4101319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429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balanced" dir="t">
                <a:rot lat="0" lon="0" rev="12000000"/>
              </a:lightRig>
            </a:scene3d>
            <a:sp3d prstMaterial="matte">
              <a:bevelT w="400050" h="558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7714349-DB19-6EA1-D9DE-417F03D0D128}"/>
                </a:ext>
              </a:extLst>
            </p:cNvPr>
            <p:cNvSpPr/>
            <p:nvPr/>
          </p:nvSpPr>
          <p:spPr>
            <a:xfrm>
              <a:off x="11504260" y="262099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0449843" y="301166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7EF152B-6F97-CA0D-3EFD-D5CE15908C19}"/>
                </a:ext>
              </a:extLst>
            </p:cNvPr>
            <p:cNvSpPr/>
            <p:nvPr/>
          </p:nvSpPr>
          <p:spPr>
            <a:xfrm>
              <a:off x="9395426" y="341171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ACACF20-821F-093D-13C5-3EF672B847FE}"/>
                </a:ext>
              </a:extLst>
            </p:cNvPr>
            <p:cNvSpPr/>
            <p:nvPr/>
          </p:nvSpPr>
          <p:spPr>
            <a:xfrm>
              <a:off x="8341009" y="381176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CC9EB09-0C8B-03F0-76F3-CA11338D5A3C}"/>
                </a:ext>
              </a:extLst>
            </p:cNvPr>
            <p:cNvSpPr/>
            <p:nvPr/>
          </p:nvSpPr>
          <p:spPr>
            <a:xfrm>
              <a:off x="7286592" y="421181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120B225-91D0-CF6E-68D5-8C4A53A4A5BA}"/>
                </a:ext>
              </a:extLst>
            </p:cNvPr>
            <p:cNvSpPr/>
            <p:nvPr/>
          </p:nvSpPr>
          <p:spPr>
            <a:xfrm>
              <a:off x="6232175" y="461186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80E1B19-4561-4932-7A97-58ECB6763EBD}"/>
                </a:ext>
              </a:extLst>
            </p:cNvPr>
            <p:cNvSpPr/>
            <p:nvPr/>
          </p:nvSpPr>
          <p:spPr>
            <a:xfrm>
              <a:off x="5177758" y="501191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37283BD-9E65-9396-10CF-F4177F89929D}"/>
                </a:ext>
              </a:extLst>
            </p:cNvPr>
            <p:cNvSpPr/>
            <p:nvPr/>
          </p:nvSpPr>
          <p:spPr>
            <a:xfrm>
              <a:off x="3081430" y="5594840"/>
              <a:ext cx="2493583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AEBCFB7-5C63-4D45-4BA8-6368381D82CB}"/>
                </a:ext>
              </a:extLst>
            </p:cNvPr>
            <p:cNvSpPr/>
            <p:nvPr/>
          </p:nvSpPr>
          <p:spPr>
            <a:xfrm>
              <a:off x="11696634" y="3630785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A8C72E4-973B-2F13-7096-C18D80DFB40C}"/>
                </a:ext>
              </a:extLst>
            </p:cNvPr>
            <p:cNvSpPr/>
            <p:nvPr/>
          </p:nvSpPr>
          <p:spPr>
            <a:xfrm>
              <a:off x="10642217" y="4030835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ko-KR" altLang="en-US" sz="2800" b="1" dirty="0">
                  <a:solidFill>
                    <a:prstClr val="white"/>
                  </a:solidFill>
                </a:rPr>
                <a:t>팀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A8F97B9-65BB-760E-48A4-A19C0FDAB54F}"/>
                </a:ext>
              </a:extLst>
            </p:cNvPr>
            <p:cNvSpPr/>
            <p:nvPr/>
          </p:nvSpPr>
          <p:spPr>
            <a:xfrm>
              <a:off x="9587800" y="4430885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L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3DC3D50-9ACF-1022-3F88-17C053178EC7}"/>
                </a:ext>
              </a:extLst>
            </p:cNvPr>
            <p:cNvSpPr/>
            <p:nvPr/>
          </p:nvSpPr>
          <p:spPr>
            <a:xfrm>
              <a:off x="8533383" y="4830935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R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2479393-831F-821A-9928-EE1FC404E535}"/>
                </a:ext>
              </a:extLst>
            </p:cNvPr>
            <p:cNvSpPr/>
            <p:nvPr/>
          </p:nvSpPr>
          <p:spPr>
            <a:xfrm>
              <a:off x="7478966" y="5230985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T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B0CB14B-02D0-15F0-DFA5-6E47866DF587}"/>
                </a:ext>
              </a:extLst>
            </p:cNvPr>
            <p:cNvSpPr/>
            <p:nvPr/>
          </p:nvSpPr>
          <p:spPr>
            <a:xfrm>
              <a:off x="6424549" y="5631035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C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F1F6DA-1162-6151-66F3-1CD1E9F8B2DD}"/>
                </a:ext>
              </a:extLst>
            </p:cNvPr>
            <p:cNvSpPr/>
            <p:nvPr/>
          </p:nvSpPr>
          <p:spPr>
            <a:xfrm>
              <a:off x="4328221" y="6213965"/>
              <a:ext cx="2493583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6BC633A-9EC5-0304-20F1-FE0D14689B82}"/>
                </a:ext>
              </a:extLst>
            </p:cNvPr>
            <p:cNvSpPr/>
            <p:nvPr/>
          </p:nvSpPr>
          <p:spPr>
            <a:xfrm>
              <a:off x="11907996" y="469392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37C4C18-0D5A-A454-F799-F80DBAAFDFC2}"/>
                </a:ext>
              </a:extLst>
            </p:cNvPr>
            <p:cNvSpPr/>
            <p:nvPr/>
          </p:nvSpPr>
          <p:spPr>
            <a:xfrm>
              <a:off x="10853579" y="509397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F38A180-48F6-BF87-D860-344E421F1146}"/>
                </a:ext>
              </a:extLst>
            </p:cNvPr>
            <p:cNvSpPr/>
            <p:nvPr/>
          </p:nvSpPr>
          <p:spPr>
            <a:xfrm>
              <a:off x="9799162" y="549402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49A3DF0-8FB4-A177-582D-EAE388E5346F}"/>
                </a:ext>
              </a:extLst>
            </p:cNvPr>
            <p:cNvSpPr/>
            <p:nvPr/>
          </p:nvSpPr>
          <p:spPr>
            <a:xfrm>
              <a:off x="8744745" y="589407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C900B03-8ED6-AAF3-0F77-C455CD675CC4}"/>
                </a:ext>
              </a:extLst>
            </p:cNvPr>
            <p:cNvSpPr/>
            <p:nvPr/>
          </p:nvSpPr>
          <p:spPr>
            <a:xfrm>
              <a:off x="7690328" y="6294120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21B1576-C244-5D0E-E434-63D4549E0A4C}"/>
                </a:ext>
              </a:extLst>
            </p:cNvPr>
            <p:cNvSpPr/>
            <p:nvPr/>
          </p:nvSpPr>
          <p:spPr>
            <a:xfrm>
              <a:off x="5594000" y="6877050"/>
              <a:ext cx="2493583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C1243A8-40EA-025F-070D-B4962F531E6C}"/>
                </a:ext>
              </a:extLst>
            </p:cNvPr>
            <p:cNvSpPr/>
            <p:nvPr/>
          </p:nvSpPr>
          <p:spPr>
            <a:xfrm>
              <a:off x="2109911" y="6213965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020860B-F478-FB8D-C1A0-25D76F065B66}"/>
              </a:ext>
            </a:extLst>
          </p:cNvPr>
          <p:cNvSpPr txBox="1"/>
          <p:nvPr/>
        </p:nvSpPr>
        <p:spPr>
          <a:xfrm>
            <a:off x="867273" y="2061300"/>
            <a:ext cx="15672442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perspectiveContrastingRightFacing">
                <a:rot lat="623785" lon="18963666" rev="300000"/>
              </a:camera>
              <a:lightRig rig="threePt" dir="t"/>
            </a:scene3d>
          </a:bodyPr>
          <a:lstStyle/>
          <a:p>
            <a:pPr latinLnBrk="0">
              <a:defRPr/>
            </a:pPr>
            <a:r>
              <a:rPr lang="en-US" altLang="ko-KR" sz="7200" b="1" kern="0" dirty="0" err="1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TableWare</a:t>
            </a:r>
            <a:r>
              <a:rPr lang="en-US" altLang="ko-KR" sz="7200" b="1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  </a:t>
            </a:r>
            <a:r>
              <a:rPr lang="ko-KR" altLang="en-US" sz="7200" b="1" kern="0" spc="60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쇼핑몰 프로젝트</a:t>
            </a:r>
            <a:endParaRPr lang="en-US" altLang="ko-KR" sz="7200" b="1" kern="0" spc="600" dirty="0">
              <a:solidFill>
                <a:prstClr val="white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6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8F6BC2-C83E-BF95-C52B-A6B24E847197}"/>
              </a:ext>
            </a:extLst>
          </p:cNvPr>
          <p:cNvSpPr txBox="1"/>
          <p:nvPr/>
        </p:nvSpPr>
        <p:spPr>
          <a:xfrm>
            <a:off x="226992" y="170051"/>
            <a:ext cx="4756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04 </a:t>
            </a:r>
            <a:r>
              <a:rPr lang="en-US" altLang="ko-KR" sz="3200" kern="0" dirty="0">
                <a:latin typeface="비트로 코어 TTF" pitchFamily="2" charset="-127"/>
                <a:ea typeface="비트로 코어 TTF" pitchFamily="2" charset="-127"/>
              </a:rPr>
              <a:t>EXERD</a:t>
            </a:r>
            <a:endParaRPr lang="en-US" altLang="ko-KR" sz="3200" dirty="0">
              <a:latin typeface="비트로 코어 TTF" pitchFamily="2" charset="-127"/>
              <a:ea typeface="비트로 코어 TTF" pitchFamily="2" charset="-127"/>
            </a:endParaRP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6384F-D9FF-A9B5-F1C9-55A6C3C69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915"/>
            <a:ext cx="12192000" cy="499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8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608016" y="5503998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05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P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08F47-2C4A-34E4-4568-FFFADD5EFAA7}"/>
              </a:ext>
            </a:extLst>
          </p:cNvPr>
          <p:cNvSpPr txBox="1"/>
          <p:nvPr/>
        </p:nvSpPr>
        <p:spPr>
          <a:xfrm>
            <a:off x="2772229" y="2741414"/>
            <a:ext cx="66475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000" b="1" kern="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05</a:t>
            </a:r>
            <a:r>
              <a:rPr lang="en-US" altLang="ko-KR" sz="8000" b="1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개발환경</a:t>
            </a:r>
            <a:endParaRPr lang="en-US" altLang="ko-KR" sz="80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2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8F6BC2-C83E-BF95-C52B-A6B24E847197}"/>
              </a:ext>
            </a:extLst>
          </p:cNvPr>
          <p:cNvSpPr txBox="1"/>
          <p:nvPr/>
        </p:nvSpPr>
        <p:spPr>
          <a:xfrm>
            <a:off x="226992" y="170051"/>
            <a:ext cx="4756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05 </a:t>
            </a:r>
            <a:r>
              <a:rPr lang="ko-KR" altLang="en-US" sz="3200" kern="0" dirty="0">
                <a:latin typeface="비트로 코어 TTF" pitchFamily="2" charset="-127"/>
                <a:ea typeface="비트로 코어 TTF" pitchFamily="2" charset="-127"/>
              </a:rPr>
              <a:t>개발환경</a:t>
            </a:r>
            <a:endParaRPr lang="en-US" altLang="ko-KR" sz="3200" dirty="0">
              <a:latin typeface="비트로 코어 TTF" pitchFamily="2" charset="-127"/>
              <a:ea typeface="비트로 코어 TTF" pitchFamily="2" charset="-127"/>
            </a:endParaRP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9EC34D-678F-A89B-AFF5-FBFDCC9D01FE}"/>
              </a:ext>
            </a:extLst>
          </p:cNvPr>
          <p:cNvSpPr/>
          <p:nvPr/>
        </p:nvSpPr>
        <p:spPr>
          <a:xfrm>
            <a:off x="226992" y="1148156"/>
            <a:ext cx="3018207" cy="125816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EE6FC-5819-49CC-54FB-2CA5302DE68E}"/>
              </a:ext>
            </a:extLst>
          </p:cNvPr>
          <p:cNvSpPr/>
          <p:nvPr/>
        </p:nvSpPr>
        <p:spPr>
          <a:xfrm>
            <a:off x="226991" y="2755340"/>
            <a:ext cx="3018208" cy="393260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16C22C-3E16-817B-101F-18297DD4A203}"/>
              </a:ext>
            </a:extLst>
          </p:cNvPr>
          <p:cNvSpPr/>
          <p:nvPr/>
        </p:nvSpPr>
        <p:spPr>
          <a:xfrm>
            <a:off x="3716085" y="1148155"/>
            <a:ext cx="3997879" cy="5539793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35115-5212-00B7-3820-93ACEED3ADA4}"/>
              </a:ext>
            </a:extLst>
          </p:cNvPr>
          <p:cNvSpPr/>
          <p:nvPr/>
        </p:nvSpPr>
        <p:spPr>
          <a:xfrm>
            <a:off x="7967129" y="1148155"/>
            <a:ext cx="3997879" cy="5539793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1730C2-622B-37D0-1D0B-129299C05E45}"/>
              </a:ext>
            </a:extLst>
          </p:cNvPr>
          <p:cNvSpPr/>
          <p:nvPr/>
        </p:nvSpPr>
        <p:spPr>
          <a:xfrm>
            <a:off x="339176" y="1022575"/>
            <a:ext cx="646268" cy="281883"/>
          </a:xfrm>
          <a:prstGeom prst="rect">
            <a:avLst/>
          </a:prstGeom>
          <a:solidFill>
            <a:srgbClr val="FFA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비트로 코어 TTF" pitchFamily="2" charset="-127"/>
                <a:ea typeface="비트로 코어 TTF" pitchFamily="2" charset="-127"/>
              </a:rPr>
              <a:t>API</a:t>
            </a:r>
            <a:endParaRPr lang="ko-KR" altLang="en-US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5551A5-E49A-B1D7-CDEB-DA83B8E1FD09}"/>
              </a:ext>
            </a:extLst>
          </p:cNvPr>
          <p:cNvSpPr/>
          <p:nvPr/>
        </p:nvSpPr>
        <p:spPr>
          <a:xfrm>
            <a:off x="339176" y="2614398"/>
            <a:ext cx="953359" cy="281883"/>
          </a:xfrm>
          <a:prstGeom prst="rect">
            <a:avLst/>
          </a:prstGeom>
          <a:solidFill>
            <a:srgbClr val="FFA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비트로 코어 TTF" pitchFamily="2" charset="-127"/>
                <a:ea typeface="비트로 코어 TTF" pitchFamily="2" charset="-127"/>
              </a:rPr>
              <a:t>TOOL</a:t>
            </a:r>
            <a:endParaRPr lang="ko-KR" altLang="en-US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A7A085-2619-D4B5-F774-BB272B1DC6C5}"/>
              </a:ext>
            </a:extLst>
          </p:cNvPr>
          <p:cNvSpPr/>
          <p:nvPr/>
        </p:nvSpPr>
        <p:spPr>
          <a:xfrm>
            <a:off x="3806055" y="1007213"/>
            <a:ext cx="1095954" cy="281883"/>
          </a:xfrm>
          <a:prstGeom prst="rect">
            <a:avLst/>
          </a:prstGeom>
          <a:solidFill>
            <a:srgbClr val="FFA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비트로 코어 TTF" pitchFamily="2" charset="-127"/>
                <a:ea typeface="비트로 코어 TTF" pitchFamily="2" charset="-127"/>
              </a:rPr>
              <a:t>FRONT</a:t>
            </a:r>
            <a:endParaRPr lang="ko-KR" altLang="en-US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7A2695-82A8-4A7E-5E1C-91BEFEFA0A1C}"/>
              </a:ext>
            </a:extLst>
          </p:cNvPr>
          <p:cNvSpPr/>
          <p:nvPr/>
        </p:nvSpPr>
        <p:spPr>
          <a:xfrm>
            <a:off x="8031385" y="1007213"/>
            <a:ext cx="1016361" cy="281883"/>
          </a:xfrm>
          <a:prstGeom prst="rect">
            <a:avLst/>
          </a:prstGeom>
          <a:solidFill>
            <a:srgbClr val="FFA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비트로 코어 TTF" pitchFamily="2" charset="-127"/>
                <a:ea typeface="비트로 코어 TTF" pitchFamily="2" charset="-127"/>
              </a:rPr>
              <a:t>BACK</a:t>
            </a:r>
            <a:endParaRPr lang="ko-KR" altLang="en-US" dirty="0"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279E33-BB5B-07D4-7EE4-56DA17A7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04" y="1399250"/>
            <a:ext cx="1680101" cy="14798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1741A4-95D4-EB8E-614D-8547C8904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9" y="1493841"/>
            <a:ext cx="777604" cy="7627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8CC7D6-BB57-0008-F0DC-CE623D817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88" y="1493841"/>
            <a:ext cx="1680996" cy="7627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0FB4822-A96E-8256-C3BF-461EB39FD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19" y="3013848"/>
            <a:ext cx="1216089" cy="12112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B9B139-EDBD-878C-D917-917E87456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470" y="2992657"/>
            <a:ext cx="1243659" cy="12324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179F57D-B2D3-391F-9548-D4E38E498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18" y="4379263"/>
            <a:ext cx="1191943" cy="10628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C4C5D64-8D55-0495-8B71-7BFA10081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387" y="4379263"/>
            <a:ext cx="1228741" cy="10628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81E49D-9AAD-03F7-4758-8C65DBC72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218" y="5690362"/>
            <a:ext cx="2603910" cy="7493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C2F40AC-9763-6A32-C5EA-5DC0F39466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5840" y="1390048"/>
            <a:ext cx="1545237" cy="15167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CE09D61-4A2F-747C-A6DC-F696C9BE4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2552" y="3176993"/>
            <a:ext cx="3618525" cy="15812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1DD66FD-DA81-9E93-C3B7-D992962D6A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2204" y="4952062"/>
            <a:ext cx="3578873" cy="15685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657E96-2BBF-D349-6D5F-162996C0E1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4850" y="1490574"/>
            <a:ext cx="1568442" cy="124239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4F97E25-960B-F54D-E28F-F90199D3E0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4991" y="5325306"/>
            <a:ext cx="1262153" cy="126215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193AAB1-856A-CF5C-5B5B-F1F40CE36F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4849" y="3941204"/>
            <a:ext cx="3596931" cy="128361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2A74686-CFB6-1760-A623-8963313FDE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4011" y="1490574"/>
            <a:ext cx="1805605" cy="12424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AAD35F-E782-543E-5CC6-1F95FE5A88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4849" y="2879073"/>
            <a:ext cx="3596931" cy="9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608016" y="5503998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06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P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08F47-2C4A-34E4-4568-FFFADD5EFAA7}"/>
              </a:ext>
            </a:extLst>
          </p:cNvPr>
          <p:cNvSpPr txBox="1"/>
          <p:nvPr/>
        </p:nvSpPr>
        <p:spPr>
          <a:xfrm>
            <a:off x="2772229" y="2741414"/>
            <a:ext cx="66475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000" kern="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06</a:t>
            </a:r>
            <a:r>
              <a:rPr lang="en-US" altLang="ko-KR" sz="8000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기술설명</a:t>
            </a:r>
            <a:endParaRPr lang="en-US" altLang="ko-KR" sz="80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2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541E5D-D2C1-878E-8D21-4D9A55B85269}"/>
              </a:ext>
            </a:extLst>
          </p:cNvPr>
          <p:cNvGrpSpPr/>
          <p:nvPr/>
        </p:nvGrpSpPr>
        <p:grpSpPr>
          <a:xfrm>
            <a:off x="226993" y="880964"/>
            <a:ext cx="11584008" cy="5977036"/>
            <a:chOff x="-106325" y="-1374057"/>
            <a:chExt cx="12192000" cy="1501466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80118A0-0AE1-BE01-B18F-2E9D7130F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325" y="-1374057"/>
              <a:ext cx="12192000" cy="643052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B3EFFC7-1311-2B32-E60E-D3B7648B1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6325" y="5056465"/>
              <a:ext cx="12192000" cy="552652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DB83265-9932-0C87-D8C7-F504F7F8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6325" y="10582992"/>
              <a:ext cx="12192000" cy="305761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EA6BB-E4CC-2901-6024-B7C39F9F4080}"/>
              </a:ext>
            </a:extLst>
          </p:cNvPr>
          <p:cNvSpPr txBox="1"/>
          <p:nvPr/>
        </p:nvSpPr>
        <p:spPr>
          <a:xfrm>
            <a:off x="226992" y="170051"/>
            <a:ext cx="4756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 err="1">
                <a:latin typeface="비트로 코어 TTF" pitchFamily="2" charset="-127"/>
                <a:ea typeface="비트로 코어 TTF" pitchFamily="2" charset="-127"/>
              </a:rPr>
              <a:t>메인페이지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C91113-2257-033E-DC64-A564AE2CFA9B}"/>
              </a:ext>
            </a:extLst>
          </p:cNvPr>
          <p:cNvSpPr/>
          <p:nvPr/>
        </p:nvSpPr>
        <p:spPr>
          <a:xfrm>
            <a:off x="7695355" y="829130"/>
            <a:ext cx="543560" cy="248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5292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DF896A-805A-248E-9458-835BC1C1ED76}"/>
              </a:ext>
            </a:extLst>
          </p:cNvPr>
          <p:cNvSpPr txBox="1"/>
          <p:nvPr/>
        </p:nvSpPr>
        <p:spPr>
          <a:xfrm>
            <a:off x="226992" y="170051"/>
            <a:ext cx="84550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네이버 로그인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-API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사용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723652-500A-8A31-765A-BE4ECB1CE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04" t="20477" r="32174" b="11777"/>
          <a:stretch/>
        </p:blipFill>
        <p:spPr>
          <a:xfrm>
            <a:off x="1103010" y="1070237"/>
            <a:ext cx="4326524" cy="4717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9AB59A-3B8F-D3E5-8069-2B01F9DD1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15" t="-691" r="23882" b="691"/>
          <a:stretch/>
        </p:blipFill>
        <p:spPr>
          <a:xfrm>
            <a:off x="5429534" y="926254"/>
            <a:ext cx="4753558" cy="51815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7F9F03-A25E-524D-9948-184C1B0BA6B4}"/>
              </a:ext>
            </a:extLst>
          </p:cNvPr>
          <p:cNvSpPr/>
          <p:nvPr/>
        </p:nvSpPr>
        <p:spPr>
          <a:xfrm>
            <a:off x="2046867" y="3724985"/>
            <a:ext cx="2392291" cy="759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8962D4-15FE-F1EF-4C04-A03E936AF84B}"/>
              </a:ext>
            </a:extLst>
          </p:cNvPr>
          <p:cNvSpPr/>
          <p:nvPr/>
        </p:nvSpPr>
        <p:spPr>
          <a:xfrm>
            <a:off x="6332121" y="3133014"/>
            <a:ext cx="2753360" cy="1617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446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DAC102-B0AF-86DE-991E-9B58B22A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871220"/>
            <a:ext cx="9672320" cy="5440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88001-A7AD-CA7F-FF84-4708C4362CD1}"/>
              </a:ext>
            </a:extLst>
          </p:cNvPr>
          <p:cNvSpPr txBox="1"/>
          <p:nvPr/>
        </p:nvSpPr>
        <p:spPr>
          <a:xfrm>
            <a:off x="226992" y="170051"/>
            <a:ext cx="4756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 err="1">
                <a:latin typeface="비트로 코어 TTF" pitchFamily="2" charset="-127"/>
                <a:ea typeface="비트로 코어 TTF" pitchFamily="2" charset="-127"/>
              </a:rPr>
              <a:t>메인페이지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3A2BA3-A7FF-CDAA-0882-C50730965C67}"/>
              </a:ext>
            </a:extLst>
          </p:cNvPr>
          <p:cNvSpPr/>
          <p:nvPr/>
        </p:nvSpPr>
        <p:spPr>
          <a:xfrm>
            <a:off x="6095999" y="871221"/>
            <a:ext cx="1807029" cy="316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B66B03-16DE-3A24-E37D-5267C427FE1A}"/>
              </a:ext>
            </a:extLst>
          </p:cNvPr>
          <p:cNvSpPr/>
          <p:nvPr/>
        </p:nvSpPr>
        <p:spPr>
          <a:xfrm>
            <a:off x="6161249" y="900910"/>
            <a:ext cx="358371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8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541E5D-D2C1-878E-8D21-4D9A55B85269}"/>
              </a:ext>
            </a:extLst>
          </p:cNvPr>
          <p:cNvGrpSpPr/>
          <p:nvPr/>
        </p:nvGrpSpPr>
        <p:grpSpPr>
          <a:xfrm>
            <a:off x="226993" y="880964"/>
            <a:ext cx="11584008" cy="5977036"/>
            <a:chOff x="-106325" y="-1374057"/>
            <a:chExt cx="12192000" cy="1501466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80118A0-0AE1-BE01-B18F-2E9D7130F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325" y="-1374057"/>
              <a:ext cx="12192000" cy="643052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B3EFFC7-1311-2B32-E60E-D3B7648B1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6325" y="5056465"/>
              <a:ext cx="12192000" cy="552652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DB83265-9932-0C87-D8C7-F504F7F8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6325" y="10582992"/>
              <a:ext cx="12192000" cy="305761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EA6BB-E4CC-2901-6024-B7C39F9F4080}"/>
              </a:ext>
            </a:extLst>
          </p:cNvPr>
          <p:cNvSpPr txBox="1"/>
          <p:nvPr/>
        </p:nvSpPr>
        <p:spPr>
          <a:xfrm>
            <a:off x="226992" y="170051"/>
            <a:ext cx="61025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상품 검색페이지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D322CC-6559-7D2A-61EA-E32566CAD80B}"/>
              </a:ext>
            </a:extLst>
          </p:cNvPr>
          <p:cNvSpPr/>
          <p:nvPr/>
        </p:nvSpPr>
        <p:spPr>
          <a:xfrm>
            <a:off x="10794155" y="829130"/>
            <a:ext cx="940646" cy="248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787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2613B4-274E-7A98-3F99-9FEAEAFC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2" y="953590"/>
            <a:ext cx="11336869" cy="5734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AEA6BB-E4CC-2901-6024-B7C39F9F4080}"/>
              </a:ext>
            </a:extLst>
          </p:cNvPr>
          <p:cNvSpPr txBox="1"/>
          <p:nvPr/>
        </p:nvSpPr>
        <p:spPr>
          <a:xfrm>
            <a:off x="226992" y="170051"/>
            <a:ext cx="62584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상품 검색페이지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D322CC-6559-7D2A-61EA-E32566CAD80B}"/>
              </a:ext>
            </a:extLst>
          </p:cNvPr>
          <p:cNvSpPr/>
          <p:nvPr/>
        </p:nvSpPr>
        <p:spPr>
          <a:xfrm>
            <a:off x="4393354" y="1671191"/>
            <a:ext cx="3531445" cy="420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2E9F05-F8B8-6B36-1E64-44E889E26691}"/>
              </a:ext>
            </a:extLst>
          </p:cNvPr>
          <p:cNvSpPr/>
          <p:nvPr/>
        </p:nvSpPr>
        <p:spPr>
          <a:xfrm>
            <a:off x="2031154" y="3352800"/>
            <a:ext cx="2498513" cy="2294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1949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541E5D-D2C1-878E-8D21-4D9A55B85269}"/>
              </a:ext>
            </a:extLst>
          </p:cNvPr>
          <p:cNvGrpSpPr/>
          <p:nvPr/>
        </p:nvGrpSpPr>
        <p:grpSpPr>
          <a:xfrm>
            <a:off x="226993" y="880964"/>
            <a:ext cx="11584008" cy="5977036"/>
            <a:chOff x="-106325" y="-1374057"/>
            <a:chExt cx="12192000" cy="1501466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80118A0-0AE1-BE01-B18F-2E9D7130F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325" y="-1374057"/>
              <a:ext cx="12192000" cy="643052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B3EFFC7-1311-2B32-E60E-D3B7648B1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6325" y="5056465"/>
              <a:ext cx="12192000" cy="552652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DB83265-9932-0C87-D8C7-F504F7F8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6325" y="10582992"/>
              <a:ext cx="12192000" cy="305761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EA6BB-E4CC-2901-6024-B7C39F9F4080}"/>
              </a:ext>
            </a:extLst>
          </p:cNvPr>
          <p:cNvSpPr txBox="1"/>
          <p:nvPr/>
        </p:nvSpPr>
        <p:spPr>
          <a:xfrm>
            <a:off x="226992" y="170051"/>
            <a:ext cx="70050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상품 카테고리 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D322CC-6559-7D2A-61EA-E32566CAD80B}"/>
              </a:ext>
            </a:extLst>
          </p:cNvPr>
          <p:cNvSpPr/>
          <p:nvPr/>
        </p:nvSpPr>
        <p:spPr>
          <a:xfrm>
            <a:off x="1664510" y="756503"/>
            <a:ext cx="2450289" cy="361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7C333E-47E9-305F-7FAC-683191023EF8}"/>
              </a:ext>
            </a:extLst>
          </p:cNvPr>
          <p:cNvSpPr/>
          <p:nvPr/>
        </p:nvSpPr>
        <p:spPr>
          <a:xfrm>
            <a:off x="439365" y="3429000"/>
            <a:ext cx="11312368" cy="965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342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608016" y="5503998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P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1D4A8D4-6504-BF22-F805-7F5F9EB6F873}"/>
              </a:ext>
            </a:extLst>
          </p:cNvPr>
          <p:cNvSpPr txBox="1"/>
          <p:nvPr/>
        </p:nvSpPr>
        <p:spPr>
          <a:xfrm>
            <a:off x="435429" y="237553"/>
            <a:ext cx="66475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400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Index</a:t>
            </a:r>
          </a:p>
        </p:txBody>
      </p: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98154DA9-250D-D63E-E6C1-1E865C01244C}"/>
              </a:ext>
            </a:extLst>
          </p:cNvPr>
          <p:cNvSpPr txBox="1">
            <a:spLocks/>
          </p:cNvSpPr>
          <p:nvPr/>
        </p:nvSpPr>
        <p:spPr>
          <a:xfrm>
            <a:off x="2340855" y="1231900"/>
            <a:ext cx="6585140" cy="4997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팀원 소개</a:t>
            </a:r>
            <a:endParaRPr lang="en-US" altLang="ko-KR" sz="28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프로젝트 소개 </a:t>
            </a:r>
            <a:endParaRPr lang="en-US" altLang="ko-KR" sz="28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WBS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EXERD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개발환경</a:t>
            </a:r>
            <a:endParaRPr lang="en-US" altLang="ko-KR" sz="28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기술설명</a:t>
            </a:r>
            <a:endParaRPr lang="en-US" altLang="ko-KR" sz="28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프로젝트 시연</a:t>
            </a:r>
            <a:endParaRPr lang="en-US" altLang="ko-KR" sz="28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Q&amp;A</a:t>
            </a:r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1DB5FF63-3BB1-691C-AC63-5A93B4B9CF08}"/>
              </a:ext>
            </a:extLst>
          </p:cNvPr>
          <p:cNvSpPr txBox="1">
            <a:spLocks/>
          </p:cNvSpPr>
          <p:nvPr/>
        </p:nvSpPr>
        <p:spPr>
          <a:xfrm>
            <a:off x="1034931" y="1276478"/>
            <a:ext cx="1254731" cy="939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340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340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340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340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340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340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06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340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340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8657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B86E98-AF7C-17AC-A038-C87ED8BF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57" y="937296"/>
            <a:ext cx="9392285" cy="5341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1650B-D74A-5C43-2CAA-DD584C8D00CC}"/>
              </a:ext>
            </a:extLst>
          </p:cNvPr>
          <p:cNvSpPr txBox="1"/>
          <p:nvPr/>
        </p:nvSpPr>
        <p:spPr>
          <a:xfrm>
            <a:off x="226992" y="170051"/>
            <a:ext cx="78298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상품 카테고리 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AFFEBE-26E2-7AD6-F18B-90C0ACCF35A7}"/>
              </a:ext>
            </a:extLst>
          </p:cNvPr>
          <p:cNvSpPr/>
          <p:nvPr/>
        </p:nvSpPr>
        <p:spPr>
          <a:xfrm>
            <a:off x="2529840" y="871348"/>
            <a:ext cx="1971040" cy="479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658686-0078-AEBC-49E6-BB93D47B2854}"/>
              </a:ext>
            </a:extLst>
          </p:cNvPr>
          <p:cNvSpPr/>
          <p:nvPr/>
        </p:nvSpPr>
        <p:spPr>
          <a:xfrm>
            <a:off x="2032000" y="2019594"/>
            <a:ext cx="2844800" cy="2826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104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28BE5D-26B1-E2E5-80B1-1545D7EF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914015"/>
            <a:ext cx="10261600" cy="5594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상품 상세페이지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97E86-5EF2-23CB-C7EF-FA329690CF6D}"/>
              </a:ext>
            </a:extLst>
          </p:cNvPr>
          <p:cNvSpPr/>
          <p:nvPr/>
        </p:nvSpPr>
        <p:spPr>
          <a:xfrm>
            <a:off x="7584440" y="5186680"/>
            <a:ext cx="2844800" cy="949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5142F-B0A8-D64A-BEBF-0DE4D6158300}"/>
              </a:ext>
            </a:extLst>
          </p:cNvPr>
          <p:cNvSpPr/>
          <p:nvPr/>
        </p:nvSpPr>
        <p:spPr>
          <a:xfrm>
            <a:off x="9540240" y="3723640"/>
            <a:ext cx="1341120" cy="802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224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A203FFE-1761-8D0F-CDC2-1A895466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21" y="868120"/>
            <a:ext cx="10123324" cy="5456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상품 상세페이지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97E86-5EF2-23CB-C7EF-FA329690CF6D}"/>
              </a:ext>
            </a:extLst>
          </p:cNvPr>
          <p:cNvSpPr/>
          <p:nvPr/>
        </p:nvSpPr>
        <p:spPr>
          <a:xfrm>
            <a:off x="1545838" y="3429000"/>
            <a:ext cx="4949964" cy="448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5142F-B0A8-D64A-BEBF-0DE4D6158300}"/>
              </a:ext>
            </a:extLst>
          </p:cNvPr>
          <p:cNvSpPr/>
          <p:nvPr/>
        </p:nvSpPr>
        <p:spPr>
          <a:xfrm>
            <a:off x="1488769" y="1781299"/>
            <a:ext cx="5007033" cy="587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753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7DF0F-1351-682C-86FB-290562F9F56A}"/>
              </a:ext>
            </a:extLst>
          </p:cNvPr>
          <p:cNvSpPr txBox="1"/>
          <p:nvPr/>
        </p:nvSpPr>
        <p:spPr>
          <a:xfrm>
            <a:off x="226992" y="170051"/>
            <a:ext cx="68902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장바구니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4F822-52F8-9BBF-8418-621B7A818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" r="849"/>
          <a:stretch/>
        </p:blipFill>
        <p:spPr>
          <a:xfrm>
            <a:off x="609600" y="965200"/>
            <a:ext cx="10879667" cy="55541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852E45-7FC7-B873-D46B-F334DC322618}"/>
              </a:ext>
            </a:extLst>
          </p:cNvPr>
          <p:cNvSpPr/>
          <p:nvPr/>
        </p:nvSpPr>
        <p:spPr>
          <a:xfrm>
            <a:off x="8915400" y="3017519"/>
            <a:ext cx="431800" cy="53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7E99FF-CCFE-C5F3-B41C-DA83D28AD776}"/>
              </a:ext>
            </a:extLst>
          </p:cNvPr>
          <p:cNvSpPr/>
          <p:nvPr/>
        </p:nvSpPr>
        <p:spPr>
          <a:xfrm>
            <a:off x="5029200" y="5147733"/>
            <a:ext cx="2088037" cy="28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592D84-201C-CA54-06FF-F824FCD18ED7}"/>
              </a:ext>
            </a:extLst>
          </p:cNvPr>
          <p:cNvSpPr/>
          <p:nvPr/>
        </p:nvSpPr>
        <p:spPr>
          <a:xfrm>
            <a:off x="8915399" y="965200"/>
            <a:ext cx="618067" cy="282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143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CBED738-83BA-EDBC-0E34-F9C7FA49A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5"/>
          <a:stretch/>
        </p:blipFill>
        <p:spPr>
          <a:xfrm>
            <a:off x="609600" y="995423"/>
            <a:ext cx="10849337" cy="53012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D7DF0F-1351-682C-86FB-290562F9F56A}"/>
              </a:ext>
            </a:extLst>
          </p:cNvPr>
          <p:cNvSpPr txBox="1"/>
          <p:nvPr/>
        </p:nvSpPr>
        <p:spPr>
          <a:xfrm>
            <a:off x="226992" y="170051"/>
            <a:ext cx="68902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장바구니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7E99FF-CCFE-C5F3-B41C-DA83D28AD776}"/>
              </a:ext>
            </a:extLst>
          </p:cNvPr>
          <p:cNvSpPr/>
          <p:nvPr/>
        </p:nvSpPr>
        <p:spPr>
          <a:xfrm>
            <a:off x="5029200" y="4470615"/>
            <a:ext cx="2088037" cy="28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2292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05FDFC4-4257-A7DE-3D47-C9230F07D993}"/>
              </a:ext>
            </a:extLst>
          </p:cNvPr>
          <p:cNvGrpSpPr/>
          <p:nvPr/>
        </p:nvGrpSpPr>
        <p:grpSpPr>
          <a:xfrm>
            <a:off x="894080" y="1039243"/>
            <a:ext cx="10258955" cy="5648706"/>
            <a:chOff x="1061720" y="-2109232"/>
            <a:chExt cx="10068560" cy="98421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BECEE1-0569-C020-405C-8CA6DB63F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720" y="2126208"/>
              <a:ext cx="10068560" cy="560666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FF1A1A5-46B3-79C8-5EC8-85EE93DE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1720" y="-2109232"/>
              <a:ext cx="10068560" cy="557766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55C1B4-9D87-27D5-4205-AA38B918566F}"/>
              </a:ext>
            </a:extLst>
          </p:cNvPr>
          <p:cNvSpPr txBox="1"/>
          <p:nvPr/>
        </p:nvSpPr>
        <p:spPr>
          <a:xfrm>
            <a:off x="226992" y="170051"/>
            <a:ext cx="81854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결제 전 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31EA9A-E27B-EB41-74B9-41692A0CA7E7}"/>
              </a:ext>
            </a:extLst>
          </p:cNvPr>
          <p:cNvSpPr/>
          <p:nvPr/>
        </p:nvSpPr>
        <p:spPr>
          <a:xfrm>
            <a:off x="8205808" y="4820080"/>
            <a:ext cx="1664632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127F17-0731-6979-B29D-77A14F20C394}"/>
              </a:ext>
            </a:extLst>
          </p:cNvPr>
          <p:cNvSpPr/>
          <p:nvPr/>
        </p:nvSpPr>
        <p:spPr>
          <a:xfrm>
            <a:off x="1256368" y="1650160"/>
            <a:ext cx="4057312" cy="13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B053B3-617A-7281-36EC-B792344A3A6C}"/>
              </a:ext>
            </a:extLst>
          </p:cNvPr>
          <p:cNvSpPr/>
          <p:nvPr/>
        </p:nvSpPr>
        <p:spPr>
          <a:xfrm>
            <a:off x="3253837" y="2547257"/>
            <a:ext cx="783771" cy="148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홍길동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DB34AA-BA71-87E8-A239-C26D15E4935C}"/>
              </a:ext>
            </a:extLst>
          </p:cNvPr>
          <p:cNvSpPr/>
          <p:nvPr/>
        </p:nvSpPr>
        <p:spPr>
          <a:xfrm>
            <a:off x="5967351" y="1057261"/>
            <a:ext cx="593768" cy="148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홍길동</a:t>
            </a:r>
          </a:p>
        </p:txBody>
      </p:sp>
    </p:spTree>
    <p:extLst>
      <p:ext uri="{BB962C8B-B14F-4D97-AF65-F5344CB8AC3E}">
        <p14:creationId xmlns:p14="http://schemas.microsoft.com/office/powerpoint/2010/main" val="13241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5F5287-4915-D748-A783-3F99D941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925848"/>
            <a:ext cx="9733280" cy="5420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4328E-AD8E-D00D-1D40-C12E3EF11BD8}"/>
              </a:ext>
            </a:extLst>
          </p:cNvPr>
          <p:cNvSpPr txBox="1"/>
          <p:nvPr/>
        </p:nvSpPr>
        <p:spPr>
          <a:xfrm>
            <a:off x="226992" y="170051"/>
            <a:ext cx="108880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(KG</a:t>
            </a:r>
            <a:r>
              <a:rPr lang="ko-KR" altLang="en-US" sz="3200" dirty="0" err="1">
                <a:latin typeface="비트로 코어 TTF" pitchFamily="2" charset="-127"/>
                <a:ea typeface="비트로 코어 TTF" pitchFamily="2" charset="-127"/>
              </a:rPr>
              <a:t>이니시스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 결제 팝업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)-API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사용</a:t>
            </a:r>
            <a:endParaRPr lang="en-US" altLang="ko-KR" sz="3200" dirty="0">
              <a:latin typeface="비트로 코어 TTF" pitchFamily="2" charset="-127"/>
              <a:ea typeface="비트로 코어 TTF" pitchFamily="2" charset="-127"/>
            </a:endParaRP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39114C-5805-F2B7-2FDB-742390DA117F}"/>
              </a:ext>
            </a:extLst>
          </p:cNvPr>
          <p:cNvSpPr/>
          <p:nvPr/>
        </p:nvSpPr>
        <p:spPr>
          <a:xfrm>
            <a:off x="3633808" y="1640000"/>
            <a:ext cx="5373032" cy="4095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772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9902A2-8C1C-33AE-A5B1-40BF4772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984194"/>
            <a:ext cx="10302240" cy="539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A03A5-2940-B355-4F4F-981F1C4CE738}"/>
              </a:ext>
            </a:extLst>
          </p:cNvPr>
          <p:cNvSpPr txBox="1"/>
          <p:nvPr/>
        </p:nvSpPr>
        <p:spPr>
          <a:xfrm>
            <a:off x="226992" y="170051"/>
            <a:ext cx="68902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결제 후 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4B41F-9B21-C17D-8F1A-8094E04189AF}"/>
              </a:ext>
            </a:extLst>
          </p:cNvPr>
          <p:cNvSpPr/>
          <p:nvPr/>
        </p:nvSpPr>
        <p:spPr>
          <a:xfrm>
            <a:off x="5406728" y="3468800"/>
            <a:ext cx="2441872" cy="676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373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CB960F-49AD-84FE-BC87-03247E27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8519"/>
            <a:ext cx="10962640" cy="5359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2DEEA-00B2-8BA1-4519-091015828670}"/>
              </a:ext>
            </a:extLst>
          </p:cNvPr>
          <p:cNvSpPr txBox="1"/>
          <p:nvPr/>
        </p:nvSpPr>
        <p:spPr>
          <a:xfrm>
            <a:off x="249852" y="91440"/>
            <a:ext cx="8341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마이페이지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-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회원정보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38B50-D9C3-9F09-C460-E98003EB5900}"/>
              </a:ext>
            </a:extLst>
          </p:cNvPr>
          <p:cNvSpPr txBox="1"/>
          <p:nvPr/>
        </p:nvSpPr>
        <p:spPr>
          <a:xfrm>
            <a:off x="4562573" y="4411742"/>
            <a:ext cx="17533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3FBA8F-9900-FFF6-3D10-C3906FFDD74C}"/>
              </a:ext>
            </a:extLst>
          </p:cNvPr>
          <p:cNvSpPr/>
          <p:nvPr/>
        </p:nvSpPr>
        <p:spPr>
          <a:xfrm>
            <a:off x="8001000" y="1017546"/>
            <a:ext cx="919480" cy="337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BA0D3-345D-A4B1-6CEE-E7A32B0CCEDE}"/>
              </a:ext>
            </a:extLst>
          </p:cNvPr>
          <p:cNvSpPr/>
          <p:nvPr/>
        </p:nvSpPr>
        <p:spPr>
          <a:xfrm>
            <a:off x="1310640" y="3658404"/>
            <a:ext cx="2844800" cy="791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AFA27B-0F63-64B9-BB6B-1E8898EF04E9}"/>
              </a:ext>
            </a:extLst>
          </p:cNvPr>
          <p:cNvSpPr/>
          <p:nvPr/>
        </p:nvSpPr>
        <p:spPr>
          <a:xfrm>
            <a:off x="5931723" y="1104765"/>
            <a:ext cx="593768" cy="148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홍길동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678A42-2E2A-2670-B836-44123FC85679}"/>
              </a:ext>
            </a:extLst>
          </p:cNvPr>
          <p:cNvSpPr/>
          <p:nvPr/>
        </p:nvSpPr>
        <p:spPr>
          <a:xfrm>
            <a:off x="6276110" y="2874192"/>
            <a:ext cx="813459" cy="249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비트로 프라이드 TTF" pitchFamily="2" charset="-127"/>
                <a:ea typeface="비트로 프라이드 TTF" pitchFamily="2" charset="-127"/>
              </a:rPr>
              <a:t>홍길동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8D278B-3CEE-35B7-29D0-B1AD62E01B71}"/>
              </a:ext>
            </a:extLst>
          </p:cNvPr>
          <p:cNvSpPr/>
          <p:nvPr/>
        </p:nvSpPr>
        <p:spPr>
          <a:xfrm>
            <a:off x="4198294" y="4450080"/>
            <a:ext cx="2273757" cy="249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비트로 프라이드 TTF" pitchFamily="2" charset="-127"/>
                <a:ea typeface="비트로 프라이드 TTF" pitchFamily="2" charset="-127"/>
              </a:rPr>
              <a:t>010-1111-1111</a:t>
            </a:r>
            <a:endParaRPr lang="ko-KR" altLang="en-US" sz="1400" dirty="0">
              <a:solidFill>
                <a:schemeClr val="tx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8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D2A366-8F4B-BA9D-ED0A-143ED980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2" y="1088021"/>
            <a:ext cx="10712370" cy="5249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E6FDBB-196B-FF90-411B-05145E5C861E}"/>
              </a:ext>
            </a:extLst>
          </p:cNvPr>
          <p:cNvSpPr txBox="1"/>
          <p:nvPr/>
        </p:nvSpPr>
        <p:spPr>
          <a:xfrm>
            <a:off x="226992" y="170051"/>
            <a:ext cx="104347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마이페이지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-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주문조회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9C91FB-D358-5AF9-9C08-3834C104A937}"/>
              </a:ext>
            </a:extLst>
          </p:cNvPr>
          <p:cNvSpPr/>
          <p:nvPr/>
        </p:nvSpPr>
        <p:spPr>
          <a:xfrm>
            <a:off x="2164466" y="4473616"/>
            <a:ext cx="1336876" cy="644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3B990B-F16D-50C6-BC7B-1AA78C09D36F}"/>
              </a:ext>
            </a:extLst>
          </p:cNvPr>
          <p:cNvSpPr/>
          <p:nvPr/>
        </p:nvSpPr>
        <p:spPr>
          <a:xfrm>
            <a:off x="4856930" y="2588327"/>
            <a:ext cx="948352" cy="3087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094E0-0597-6975-E2FD-0AFF61B470F2}"/>
              </a:ext>
            </a:extLst>
          </p:cNvPr>
          <p:cNvSpPr/>
          <p:nvPr/>
        </p:nvSpPr>
        <p:spPr>
          <a:xfrm>
            <a:off x="9422114" y="2916627"/>
            <a:ext cx="948352" cy="283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95C432-3398-206B-1970-1B06625F00A8}"/>
              </a:ext>
            </a:extLst>
          </p:cNvPr>
          <p:cNvSpPr/>
          <p:nvPr/>
        </p:nvSpPr>
        <p:spPr>
          <a:xfrm>
            <a:off x="5263684" y="5769979"/>
            <a:ext cx="1565379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B336FE-776F-F465-1DF0-2CA31DB5BE21}"/>
              </a:ext>
            </a:extLst>
          </p:cNvPr>
          <p:cNvSpPr/>
          <p:nvPr/>
        </p:nvSpPr>
        <p:spPr>
          <a:xfrm>
            <a:off x="5879786" y="1181954"/>
            <a:ext cx="593768" cy="148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홍길동</a:t>
            </a:r>
          </a:p>
        </p:txBody>
      </p:sp>
    </p:spTree>
    <p:extLst>
      <p:ext uri="{BB962C8B-B14F-4D97-AF65-F5344CB8AC3E}">
        <p14:creationId xmlns:p14="http://schemas.microsoft.com/office/powerpoint/2010/main" val="20509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608016" y="5503998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P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08F47-2C4A-34E4-4568-FFFADD5EFAA7}"/>
              </a:ext>
            </a:extLst>
          </p:cNvPr>
          <p:cNvSpPr txBox="1"/>
          <p:nvPr/>
        </p:nvSpPr>
        <p:spPr>
          <a:xfrm>
            <a:off x="2960474" y="2581854"/>
            <a:ext cx="66475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000" kern="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01</a:t>
            </a:r>
            <a:r>
              <a:rPr lang="en-US" altLang="ko-KR" sz="8000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팀원 소개</a:t>
            </a:r>
            <a:endParaRPr lang="en-US" altLang="ko-KR" sz="80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  <a:p>
            <a:pPr latinLnBrk="0">
              <a:defRPr/>
            </a:pPr>
            <a:endParaRPr lang="en-US" altLang="ko-KR" sz="8000" kern="0" dirty="0">
              <a:solidFill>
                <a:prstClr val="white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67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DA8297-3502-0038-9F43-E4C6B83E3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5"/>
          <a:stretch/>
        </p:blipFill>
        <p:spPr>
          <a:xfrm>
            <a:off x="473034" y="896587"/>
            <a:ext cx="10972800" cy="6537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리뷰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97E86-5EF2-23CB-C7EF-FA329690CF6D}"/>
              </a:ext>
            </a:extLst>
          </p:cNvPr>
          <p:cNvSpPr/>
          <p:nvPr/>
        </p:nvSpPr>
        <p:spPr>
          <a:xfrm>
            <a:off x="3386504" y="1757549"/>
            <a:ext cx="5632797" cy="4583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5142F-B0A8-D64A-BEBF-0DE4D6158300}"/>
              </a:ext>
            </a:extLst>
          </p:cNvPr>
          <p:cNvSpPr/>
          <p:nvPr/>
        </p:nvSpPr>
        <p:spPr>
          <a:xfrm>
            <a:off x="9535887" y="2891641"/>
            <a:ext cx="665018" cy="243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351686-B389-4598-B313-A5E7A91FC572}"/>
              </a:ext>
            </a:extLst>
          </p:cNvPr>
          <p:cNvSpPr/>
          <p:nvPr/>
        </p:nvSpPr>
        <p:spPr>
          <a:xfrm>
            <a:off x="5795158" y="5409210"/>
            <a:ext cx="955964" cy="433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471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31A9EF4-87A7-580A-1AAC-FAFF228B3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" r="772"/>
          <a:stretch/>
        </p:blipFill>
        <p:spPr>
          <a:xfrm>
            <a:off x="609600" y="939800"/>
            <a:ext cx="10888133" cy="591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리뷰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97E86-5EF2-23CB-C7EF-FA329690CF6D}"/>
              </a:ext>
            </a:extLst>
          </p:cNvPr>
          <p:cNvSpPr/>
          <p:nvPr/>
        </p:nvSpPr>
        <p:spPr>
          <a:xfrm>
            <a:off x="3386504" y="5902036"/>
            <a:ext cx="1808951" cy="439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5142F-B0A8-D64A-BEBF-0DE4D6158300}"/>
              </a:ext>
            </a:extLst>
          </p:cNvPr>
          <p:cNvSpPr/>
          <p:nvPr/>
        </p:nvSpPr>
        <p:spPr>
          <a:xfrm>
            <a:off x="6234546" y="3692547"/>
            <a:ext cx="665018" cy="243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351686-B389-4598-B313-A5E7A91FC572}"/>
              </a:ext>
            </a:extLst>
          </p:cNvPr>
          <p:cNvSpPr/>
          <p:nvPr/>
        </p:nvSpPr>
        <p:spPr>
          <a:xfrm>
            <a:off x="6010101" y="3342904"/>
            <a:ext cx="396637" cy="28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1A309F-B098-50D8-6341-A5B6CCD31A5E}"/>
              </a:ext>
            </a:extLst>
          </p:cNvPr>
          <p:cNvSpPr/>
          <p:nvPr/>
        </p:nvSpPr>
        <p:spPr>
          <a:xfrm>
            <a:off x="1577553" y="3443843"/>
            <a:ext cx="1808951" cy="439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904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243347E-67F0-548D-1EB9-941634F48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12" r="1312" b="4222"/>
          <a:stretch/>
        </p:blipFill>
        <p:spPr>
          <a:xfrm>
            <a:off x="311288" y="744498"/>
            <a:ext cx="10972800" cy="6113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리뷰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5142F-B0A8-D64A-BEBF-0DE4D6158300}"/>
              </a:ext>
            </a:extLst>
          </p:cNvPr>
          <p:cNvSpPr/>
          <p:nvPr/>
        </p:nvSpPr>
        <p:spPr>
          <a:xfrm>
            <a:off x="2830946" y="5250039"/>
            <a:ext cx="984134" cy="358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351686-B389-4598-B313-A5E7A91FC572}"/>
              </a:ext>
            </a:extLst>
          </p:cNvPr>
          <p:cNvSpPr/>
          <p:nvPr/>
        </p:nvSpPr>
        <p:spPr>
          <a:xfrm>
            <a:off x="1554941" y="3723521"/>
            <a:ext cx="1167939" cy="417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283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AC7463-3CD2-31B0-102E-FA10E4EF2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8" r="1312" b="-1"/>
          <a:stretch/>
        </p:blipFill>
        <p:spPr>
          <a:xfrm>
            <a:off x="609600" y="948266"/>
            <a:ext cx="10828867" cy="5909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리뷰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5142F-B0A8-D64A-BEBF-0DE4D6158300}"/>
              </a:ext>
            </a:extLst>
          </p:cNvPr>
          <p:cNvSpPr/>
          <p:nvPr/>
        </p:nvSpPr>
        <p:spPr>
          <a:xfrm>
            <a:off x="6431396" y="3151305"/>
            <a:ext cx="464704" cy="334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351686-B389-4598-B313-A5E7A91FC572}"/>
              </a:ext>
            </a:extLst>
          </p:cNvPr>
          <p:cNvSpPr/>
          <p:nvPr/>
        </p:nvSpPr>
        <p:spPr>
          <a:xfrm>
            <a:off x="1561291" y="3272671"/>
            <a:ext cx="1359709" cy="47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645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733ED9-D8DF-6659-3E3E-34B64B807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3" r="1235" b="-1"/>
          <a:stretch/>
        </p:blipFill>
        <p:spPr>
          <a:xfrm>
            <a:off x="609600" y="889000"/>
            <a:ext cx="10837333" cy="5632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리뷰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3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1FE2168-FD67-30BB-5954-4FBFF87B1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1" t="440" r="1003"/>
          <a:stretch/>
        </p:blipFill>
        <p:spPr>
          <a:xfrm>
            <a:off x="584200" y="1058332"/>
            <a:ext cx="10888133" cy="5266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관리자 댓글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FDDE2-3D0E-8855-2FB4-3208D7984DF1}"/>
              </a:ext>
            </a:extLst>
          </p:cNvPr>
          <p:cNvSpPr/>
          <p:nvPr/>
        </p:nvSpPr>
        <p:spPr>
          <a:xfrm>
            <a:off x="1643841" y="3556001"/>
            <a:ext cx="5277659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809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관리자 댓글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75CA4B-B3A6-F904-A833-12F4D2678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" r="926" b="3874"/>
          <a:stretch/>
        </p:blipFill>
        <p:spPr>
          <a:xfrm>
            <a:off x="609600" y="846667"/>
            <a:ext cx="10871200" cy="56049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9A178-3356-B307-464D-C25021E327A9}"/>
              </a:ext>
            </a:extLst>
          </p:cNvPr>
          <p:cNvSpPr/>
          <p:nvPr/>
        </p:nvSpPr>
        <p:spPr>
          <a:xfrm>
            <a:off x="1561291" y="3143250"/>
            <a:ext cx="1289859" cy="666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89A019-63AD-4ABB-3688-BE06EFFFE378}"/>
              </a:ext>
            </a:extLst>
          </p:cNvPr>
          <p:cNvSpPr/>
          <p:nvPr/>
        </p:nvSpPr>
        <p:spPr>
          <a:xfrm>
            <a:off x="2907491" y="4724401"/>
            <a:ext cx="978709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636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F3A4981-A665-9668-8A9D-418B3FA00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" r="1235"/>
          <a:stretch/>
        </p:blipFill>
        <p:spPr>
          <a:xfrm>
            <a:off x="609600" y="1066800"/>
            <a:ext cx="10837333" cy="5238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관리자 댓글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8F640A-3956-1296-B870-7667F86D71BF}"/>
              </a:ext>
            </a:extLst>
          </p:cNvPr>
          <p:cNvSpPr/>
          <p:nvPr/>
        </p:nvSpPr>
        <p:spPr>
          <a:xfrm>
            <a:off x="1628363" y="3903867"/>
            <a:ext cx="2048288" cy="477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626231-DDD2-93F2-271E-B70783D23276}"/>
              </a:ext>
            </a:extLst>
          </p:cNvPr>
          <p:cNvSpPr/>
          <p:nvPr/>
        </p:nvSpPr>
        <p:spPr>
          <a:xfrm>
            <a:off x="5974134" y="3844643"/>
            <a:ext cx="433016" cy="29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299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74E420C-E88B-02EF-35A7-4E25A233C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" r="1215" b="4231"/>
          <a:stretch/>
        </p:blipFill>
        <p:spPr>
          <a:xfrm>
            <a:off x="609600" y="863600"/>
            <a:ext cx="10820400" cy="574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관리자 댓글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26D92E-8F47-C1DF-6F00-A5FF0AFFC519}"/>
              </a:ext>
            </a:extLst>
          </p:cNvPr>
          <p:cNvSpPr/>
          <p:nvPr/>
        </p:nvSpPr>
        <p:spPr>
          <a:xfrm>
            <a:off x="1583913" y="3429000"/>
            <a:ext cx="1711738" cy="50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C6C7DD-52DB-A6ED-F4FB-3DD97480BBF6}"/>
              </a:ext>
            </a:extLst>
          </p:cNvPr>
          <p:cNvSpPr/>
          <p:nvPr/>
        </p:nvSpPr>
        <p:spPr>
          <a:xfrm>
            <a:off x="2984499" y="5041900"/>
            <a:ext cx="1073151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507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FB5A544-D281-CD02-9069-BBB885BE8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" r="1080"/>
          <a:stretch/>
        </p:blipFill>
        <p:spPr>
          <a:xfrm>
            <a:off x="609600" y="880532"/>
            <a:ext cx="10854267" cy="5634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관리자 댓글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8F640A-3956-1296-B870-7667F86D71BF}"/>
              </a:ext>
            </a:extLst>
          </p:cNvPr>
          <p:cNvSpPr/>
          <p:nvPr/>
        </p:nvSpPr>
        <p:spPr>
          <a:xfrm>
            <a:off x="1602962" y="3429709"/>
            <a:ext cx="2212117" cy="447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C1F7B3-DF60-5064-4986-53D65C7BB79A}"/>
              </a:ext>
            </a:extLst>
          </p:cNvPr>
          <p:cNvSpPr/>
          <p:nvPr/>
        </p:nvSpPr>
        <p:spPr>
          <a:xfrm>
            <a:off x="6416263" y="3340573"/>
            <a:ext cx="454438" cy="304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8584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D95D4A-333C-9983-A92D-4524C4F953BD}"/>
              </a:ext>
            </a:extLst>
          </p:cNvPr>
          <p:cNvSpPr/>
          <p:nvPr/>
        </p:nvSpPr>
        <p:spPr>
          <a:xfrm>
            <a:off x="350289" y="4140046"/>
            <a:ext cx="1968469" cy="2315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상품 리뷰</a:t>
            </a:r>
            <a:endParaRPr lang="en-US" altLang="ko-KR" sz="1600" b="1" i="0" dirty="0">
              <a:solidFill>
                <a:srgbClr val="24292F"/>
              </a:solidFill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ko-KR" altLang="en-US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등록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삭제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수정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)</a:t>
            </a:r>
            <a:endParaRPr lang="en-US" altLang="ko-KR" sz="1600" b="1" dirty="0">
              <a:solidFill>
                <a:srgbClr val="24292F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관리자 댓글</a:t>
            </a:r>
            <a:endParaRPr lang="en-US" altLang="ko-KR" sz="1600" b="1" i="0" dirty="0">
              <a:solidFill>
                <a:srgbClr val="24292F"/>
              </a:solidFill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ko-KR" altLang="en-US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등록</a:t>
            </a:r>
            <a:r>
              <a:rPr lang="en-US" altLang="ko-KR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삭제</a:t>
            </a:r>
            <a:r>
              <a:rPr lang="en-US" altLang="ko-KR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수정</a:t>
            </a:r>
            <a:r>
              <a:rPr lang="en-US" altLang="ko-KR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상품 상세페이지</a:t>
            </a:r>
            <a:endParaRPr lang="en-US" altLang="ko-KR" sz="1600" b="1" i="0" dirty="0">
              <a:solidFill>
                <a:srgbClr val="24292F"/>
              </a:solidFill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상품 정보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리뷰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)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4BD994-87A3-9707-F7AD-7D3D77CCD9EE}"/>
              </a:ext>
            </a:extLst>
          </p:cNvPr>
          <p:cNvSpPr/>
          <p:nvPr/>
        </p:nvSpPr>
        <p:spPr>
          <a:xfrm>
            <a:off x="2813683" y="4127572"/>
            <a:ext cx="1820001" cy="1165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결제 페이지</a:t>
            </a:r>
            <a:endParaRPr lang="en-US" altLang="ko-KR" sz="1600" b="1" dirty="0">
              <a:solidFill>
                <a:srgbClr val="24292F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결제 기능</a:t>
            </a:r>
            <a:endParaRPr lang="en-US" altLang="ko-KR" sz="1600" b="1" i="0" dirty="0">
              <a:solidFill>
                <a:srgbClr val="24292F"/>
              </a:solidFill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ko-KR" altLang="en-US" sz="1600" b="1" dirty="0" err="1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아임포트</a:t>
            </a:r>
            <a:r>
              <a:rPr lang="ko-KR" altLang="en-US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en-US" altLang="ko-KR" sz="1600" b="1" dirty="0" err="1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api</a:t>
            </a:r>
            <a:r>
              <a:rPr lang="en-US" altLang="ko-KR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사용</a:t>
            </a:r>
            <a:r>
              <a:rPr lang="en-US" altLang="ko-KR" sz="1600" b="1" dirty="0">
                <a:solidFill>
                  <a:srgbClr val="24292F"/>
                </a:solidFill>
                <a:latin typeface="비트로 프라이드 TTF" pitchFamily="2" charset="-127"/>
                <a:ea typeface="비트로 프라이드 TTF" pitchFamily="2" charset="-127"/>
              </a:rPr>
              <a:t>)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7BB809-0504-A232-32FF-0C5226F4C3AA}"/>
              </a:ext>
            </a:extLst>
          </p:cNvPr>
          <p:cNvSpPr/>
          <p:nvPr/>
        </p:nvSpPr>
        <p:spPr>
          <a:xfrm>
            <a:off x="9748500" y="4140046"/>
            <a:ext cx="2179122" cy="1165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카테고리 페이지</a:t>
            </a:r>
            <a:endParaRPr lang="en-US" altLang="ko-KR" sz="1600" b="1" dirty="0">
              <a:solidFill>
                <a:srgbClr val="24292F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마이페이지</a:t>
            </a:r>
            <a:endParaRPr lang="en-US" altLang="ko-KR" sz="1600" b="1" i="0" dirty="0">
              <a:solidFill>
                <a:srgbClr val="24292F"/>
              </a:solidFill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주문조회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회원정보 조회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)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8723F2-FA79-11F7-CCBD-B2DE75B2D065}"/>
              </a:ext>
            </a:extLst>
          </p:cNvPr>
          <p:cNvSpPr/>
          <p:nvPr/>
        </p:nvSpPr>
        <p:spPr>
          <a:xfrm>
            <a:off x="5128609" y="4140046"/>
            <a:ext cx="1772611" cy="120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장바구니 기능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FAQ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페이지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공지사항 페이지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5615D0-B72C-DBD6-DA90-509AD5CC993E}"/>
              </a:ext>
            </a:extLst>
          </p:cNvPr>
          <p:cNvSpPr/>
          <p:nvPr/>
        </p:nvSpPr>
        <p:spPr>
          <a:xfrm>
            <a:off x="7669536" y="4127572"/>
            <a:ext cx="1903825" cy="1576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메인 페이지</a:t>
            </a:r>
            <a:endParaRPr lang="en-US" altLang="ko-KR" sz="1600" b="1" dirty="0">
              <a:solidFill>
                <a:srgbClr val="24292F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로그인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회원가입</a:t>
            </a:r>
            <a:endParaRPr lang="en-US" altLang="ko-KR" sz="1600" b="1" i="0" dirty="0">
              <a:solidFill>
                <a:srgbClr val="24292F"/>
              </a:solidFill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네이버 </a:t>
            </a:r>
            <a:r>
              <a:rPr lang="en-US" altLang="ko-KR" sz="1600" b="1" i="0" dirty="0" err="1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api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사용</a:t>
            </a:r>
            <a:r>
              <a:rPr lang="en-US" altLang="ko-KR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i="0" dirty="0">
                <a:solidFill>
                  <a:srgbClr val="24292F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상품 검색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F848C0-97DC-1B21-0CCA-C7F3E12E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552" y="1796834"/>
            <a:ext cx="2160000" cy="21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5610CAB-E1FE-66C1-A06D-CF5726290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84" y="1796834"/>
            <a:ext cx="2160000" cy="21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D0AB6F9-D68A-A068-D36E-D532950C2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55" y="1766778"/>
            <a:ext cx="2160000" cy="216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E9686CF-8AA8-69F7-0CB9-24B66F3E9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622" y="1766778"/>
            <a:ext cx="2160000" cy="2160000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9B9DAD37-592F-BBB9-2EF4-FCAF213E2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873" y="5701221"/>
            <a:ext cx="1908931" cy="102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D7A520-6D28-74CC-B290-1EA364C7E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362" y="1796834"/>
            <a:ext cx="2160000" cy="21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BB1861-CA5A-76CF-5BE5-29AA9CAC7854}"/>
              </a:ext>
            </a:extLst>
          </p:cNvPr>
          <p:cNvSpPr txBox="1"/>
          <p:nvPr/>
        </p:nvSpPr>
        <p:spPr>
          <a:xfrm>
            <a:off x="226992" y="170051"/>
            <a:ext cx="4756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01 </a:t>
            </a:r>
            <a:r>
              <a:rPr lang="ko-KR" altLang="en-US" sz="3200" kern="0" dirty="0">
                <a:latin typeface="비트로 코어 TTF" pitchFamily="2" charset="-127"/>
                <a:ea typeface="비트로 코어 TTF" pitchFamily="2" charset="-127"/>
              </a:rPr>
              <a:t>팀원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소개</a:t>
            </a:r>
            <a:endParaRPr lang="en-US" altLang="ko-KR" sz="3200" dirty="0">
              <a:latin typeface="비트로 코어 TTF" pitchFamily="2" charset="-127"/>
              <a:ea typeface="비트로 코어 TTF" pitchFamily="2" charset="-127"/>
            </a:endParaRP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0FA02B-38D9-E7C4-DD28-FA5DC58CB434}"/>
              </a:ext>
            </a:extLst>
          </p:cNvPr>
          <p:cNvSpPr/>
          <p:nvPr/>
        </p:nvSpPr>
        <p:spPr>
          <a:xfrm>
            <a:off x="274354" y="1625836"/>
            <a:ext cx="984429" cy="281883"/>
          </a:xfrm>
          <a:prstGeom prst="rect">
            <a:avLst/>
          </a:prstGeom>
          <a:solidFill>
            <a:srgbClr val="FFA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비트로 코어 TTF" pitchFamily="2" charset="-127"/>
                <a:ea typeface="비트로 코어 TTF" pitchFamily="2" charset="-127"/>
              </a:rPr>
              <a:t>김주혜</a:t>
            </a:r>
            <a:endParaRPr lang="ko-KR" altLang="en-US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4970BF-0FCF-B02D-4C9A-CDF04ABA6816}"/>
              </a:ext>
            </a:extLst>
          </p:cNvPr>
          <p:cNvSpPr/>
          <p:nvPr/>
        </p:nvSpPr>
        <p:spPr>
          <a:xfrm>
            <a:off x="2643684" y="1625836"/>
            <a:ext cx="984429" cy="281883"/>
          </a:xfrm>
          <a:prstGeom prst="rect">
            <a:avLst/>
          </a:prstGeom>
          <a:solidFill>
            <a:srgbClr val="FFA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비트로 코어 TTF" pitchFamily="2" charset="-127"/>
                <a:ea typeface="비트로 코어 TTF" pitchFamily="2" charset="-127"/>
              </a:rPr>
              <a:t>김병완</a:t>
            </a:r>
            <a:endParaRPr lang="ko-KR" altLang="en-US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EA7C27-FA6B-9A3A-AEDF-6A1F89950A0A}"/>
              </a:ext>
            </a:extLst>
          </p:cNvPr>
          <p:cNvSpPr/>
          <p:nvPr/>
        </p:nvSpPr>
        <p:spPr>
          <a:xfrm>
            <a:off x="5032552" y="1625836"/>
            <a:ext cx="984429" cy="281883"/>
          </a:xfrm>
          <a:prstGeom prst="rect">
            <a:avLst/>
          </a:prstGeom>
          <a:solidFill>
            <a:srgbClr val="FFA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비트로 코어 TTF" pitchFamily="2" charset="-127"/>
                <a:ea typeface="비트로 코어 TTF" pitchFamily="2" charset="-127"/>
              </a:rPr>
              <a:t>김태민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BDEFE-2810-87B0-4908-B5FBE3A39A98}"/>
              </a:ext>
            </a:extLst>
          </p:cNvPr>
          <p:cNvSpPr/>
          <p:nvPr/>
        </p:nvSpPr>
        <p:spPr>
          <a:xfrm>
            <a:off x="7421420" y="1625836"/>
            <a:ext cx="984429" cy="281883"/>
          </a:xfrm>
          <a:prstGeom prst="rect">
            <a:avLst/>
          </a:prstGeom>
          <a:solidFill>
            <a:srgbClr val="FFA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비트로 코어 TTF" pitchFamily="2" charset="-127"/>
                <a:ea typeface="비트로 코어 TTF" pitchFamily="2" charset="-127"/>
              </a:rPr>
              <a:t>이은빈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B4E1AE-F054-8FA8-1DFA-BDC9264B79B5}"/>
              </a:ext>
            </a:extLst>
          </p:cNvPr>
          <p:cNvSpPr/>
          <p:nvPr/>
        </p:nvSpPr>
        <p:spPr>
          <a:xfrm>
            <a:off x="9762034" y="1625836"/>
            <a:ext cx="984429" cy="281883"/>
          </a:xfrm>
          <a:prstGeom prst="rect">
            <a:avLst/>
          </a:prstGeom>
          <a:solidFill>
            <a:srgbClr val="FFA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비트로 코어 TTF" pitchFamily="2" charset="-127"/>
                <a:ea typeface="비트로 코어 TTF" pitchFamily="2" charset="-127"/>
              </a:rPr>
              <a:t>최유빈</a:t>
            </a:r>
            <a:endParaRPr lang="ko-KR" altLang="en-US" dirty="0"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12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267DCE-8F2D-A16C-A73B-A3530281C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3" t="847" r="1003" b="-847"/>
          <a:stretch/>
        </p:blipFill>
        <p:spPr>
          <a:xfrm>
            <a:off x="499533" y="993775"/>
            <a:ext cx="10972800" cy="5619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ABDC4-4B16-6150-E95A-CC1D1D7FB425}"/>
              </a:ext>
            </a:extLst>
          </p:cNvPr>
          <p:cNvSpPr txBox="1"/>
          <p:nvPr/>
        </p:nvSpPr>
        <p:spPr>
          <a:xfrm>
            <a:off x="226992" y="180211"/>
            <a:ext cx="67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관리자 댓글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8F640A-3956-1296-B870-7667F86D71BF}"/>
              </a:ext>
            </a:extLst>
          </p:cNvPr>
          <p:cNvSpPr/>
          <p:nvPr/>
        </p:nvSpPr>
        <p:spPr>
          <a:xfrm>
            <a:off x="1590263" y="3803650"/>
            <a:ext cx="5299488" cy="377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573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2F98F-5577-A706-0A9D-2B82CB973480}"/>
              </a:ext>
            </a:extLst>
          </p:cNvPr>
          <p:cNvSpPr txBox="1"/>
          <p:nvPr/>
        </p:nvSpPr>
        <p:spPr>
          <a:xfrm>
            <a:off x="226992" y="170051"/>
            <a:ext cx="68902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(FAQ)</a:t>
            </a: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45548-AB2A-802C-BEAD-3FC2AEFF9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" r="926" b="-1"/>
          <a:stretch/>
        </p:blipFill>
        <p:spPr>
          <a:xfrm>
            <a:off x="609600" y="1117600"/>
            <a:ext cx="10871200" cy="53678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C80358-CA50-AD48-FB93-20F0A4E5F53C}"/>
              </a:ext>
            </a:extLst>
          </p:cNvPr>
          <p:cNvSpPr/>
          <p:nvPr/>
        </p:nvSpPr>
        <p:spPr>
          <a:xfrm>
            <a:off x="3666389" y="2777067"/>
            <a:ext cx="4757621" cy="50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941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2F98F-5577-A706-0A9D-2B82CB973480}"/>
              </a:ext>
            </a:extLst>
          </p:cNvPr>
          <p:cNvSpPr txBox="1"/>
          <p:nvPr/>
        </p:nvSpPr>
        <p:spPr>
          <a:xfrm>
            <a:off x="226992" y="170051"/>
            <a:ext cx="68902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kern="0" dirty="0">
                <a:latin typeface="비트로 코어 TTF" pitchFamily="2" charset="-127"/>
                <a:ea typeface="비트로 코어 TTF" pitchFamily="2" charset="-127"/>
              </a:rPr>
              <a:t>06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기술설명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(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공지사항</a:t>
            </a:r>
            <a:r>
              <a:rPr lang="en-US" altLang="ko-KR" sz="3200" dirty="0">
                <a:latin typeface="비트로 코어 TTF" pitchFamily="2" charset="-127"/>
                <a:ea typeface="비트로 코어 TTF" pitchFamily="2" charset="-127"/>
              </a:rPr>
              <a:t>)</a:t>
            </a:r>
          </a:p>
          <a:p>
            <a:pPr latinLnBrk="0">
              <a:defRPr/>
            </a:pPr>
            <a:endParaRPr lang="en-US" altLang="ko-KR" sz="3200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B84039-A7BB-E98A-8585-ECFF6B0B2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" r="868"/>
          <a:stretch/>
        </p:blipFill>
        <p:spPr>
          <a:xfrm>
            <a:off x="609600" y="1047750"/>
            <a:ext cx="10877550" cy="52567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5C7C1F8-D8FF-C45E-6FDC-893250C26FFD}"/>
              </a:ext>
            </a:extLst>
          </p:cNvPr>
          <p:cNvSpPr/>
          <p:nvPr/>
        </p:nvSpPr>
        <p:spPr>
          <a:xfrm>
            <a:off x="3717189" y="2675467"/>
            <a:ext cx="4757621" cy="501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931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608016" y="5503998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07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P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08F47-2C4A-34E4-4568-FFFADD5EFAA7}"/>
              </a:ext>
            </a:extLst>
          </p:cNvPr>
          <p:cNvSpPr txBox="1"/>
          <p:nvPr/>
        </p:nvSpPr>
        <p:spPr>
          <a:xfrm>
            <a:off x="1763487" y="2747551"/>
            <a:ext cx="92275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000" b="1" kern="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07</a:t>
            </a:r>
            <a:r>
              <a:rPr lang="en-US" altLang="ko-KR" sz="8000" b="1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프로젝트 시연</a:t>
            </a:r>
            <a:endParaRPr lang="en-US" altLang="ko-KR" sz="80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608016" y="5503998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>
                  <a:solidFill>
                    <a:prstClr val="white"/>
                  </a:solidFill>
                </a:rPr>
                <a:t>08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P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08F47-2C4A-34E4-4568-FFFADD5EFAA7}"/>
              </a:ext>
            </a:extLst>
          </p:cNvPr>
          <p:cNvSpPr txBox="1"/>
          <p:nvPr/>
        </p:nvSpPr>
        <p:spPr>
          <a:xfrm>
            <a:off x="3273168" y="2729140"/>
            <a:ext cx="92275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000" b="1" kern="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08</a:t>
            </a:r>
            <a:r>
              <a:rPr lang="en-US" altLang="ko-KR" sz="8000" b="1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en-US" altLang="ko-KR" sz="8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879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450075" y="5129925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:)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END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08F47-2C4A-34E4-4568-FFFADD5EFAA7}"/>
              </a:ext>
            </a:extLst>
          </p:cNvPr>
          <p:cNvSpPr txBox="1"/>
          <p:nvPr/>
        </p:nvSpPr>
        <p:spPr>
          <a:xfrm>
            <a:off x="2858389" y="2767280"/>
            <a:ext cx="92275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8000" b="1" kern="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감사합니다 </a:t>
            </a:r>
            <a:r>
              <a:rPr lang="en-US" altLang="ko-KR" sz="8000" b="1" kern="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  <a:sym typeface="Wingdings" panose="05000000000000000000" pitchFamily="2" charset="2"/>
              </a:rPr>
              <a:t></a:t>
            </a:r>
            <a:endParaRPr lang="en-US" altLang="ko-KR" sz="8000" b="1" kern="0" dirty="0">
              <a:solidFill>
                <a:srgbClr val="FFAC05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7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608016" y="5503998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02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P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08F47-2C4A-34E4-4568-FFFADD5EFAA7}"/>
              </a:ext>
            </a:extLst>
          </p:cNvPr>
          <p:cNvSpPr txBox="1"/>
          <p:nvPr/>
        </p:nvSpPr>
        <p:spPr>
          <a:xfrm>
            <a:off x="1797089" y="2734880"/>
            <a:ext cx="84394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000" b="1" kern="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02</a:t>
            </a:r>
            <a:r>
              <a:rPr lang="en-US" altLang="ko-KR" sz="8000" b="1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프로젝트 소개 </a:t>
            </a:r>
            <a:endParaRPr lang="en-US" altLang="ko-KR" sz="80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06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4756DE-61FB-2AF9-AA6A-5064E19BFBE4}"/>
              </a:ext>
            </a:extLst>
          </p:cNvPr>
          <p:cNvSpPr txBox="1"/>
          <p:nvPr/>
        </p:nvSpPr>
        <p:spPr>
          <a:xfrm>
            <a:off x="5688280" y="3631568"/>
            <a:ext cx="5492338" cy="222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테이블 </a:t>
            </a:r>
            <a:r>
              <a:rPr lang="ko-KR" altLang="ko-KR" sz="2400" b="1" dirty="0" err="1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웨어들을</a:t>
            </a:r>
            <a:r>
              <a:rPr lang="ko-KR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 단순히 그릇에 그치지 않고</a:t>
            </a:r>
            <a:r>
              <a:rPr lang="en-US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,</a:t>
            </a:r>
            <a:r>
              <a:rPr lang="ko-KR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 </a:t>
            </a:r>
            <a:r>
              <a:rPr lang="ko-KR" altLang="ko-KR" sz="2400" b="1" dirty="0" smtClean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인테리어의 </a:t>
            </a:r>
            <a:r>
              <a:rPr lang="ko-KR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한 부분으로 생각하는 사람들을 </a:t>
            </a:r>
            <a:r>
              <a:rPr lang="ko-KR" altLang="ko-KR" sz="2400" b="1" dirty="0" smtClean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끌어들이기 </a:t>
            </a:r>
            <a:r>
              <a:rPr lang="ko-KR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위한 고급스럽고 아름다운 </a:t>
            </a:r>
            <a:r>
              <a:rPr lang="ko-KR" altLang="ko-KR" sz="2400" b="1" dirty="0" smtClean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홈페이지</a:t>
            </a:r>
            <a:r>
              <a:rPr lang="ko-KR" altLang="en-US" sz="2400" b="1" dirty="0" smtClean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를 </a:t>
            </a:r>
            <a:r>
              <a:rPr lang="ko-KR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구현</a:t>
            </a:r>
            <a:r>
              <a:rPr lang="ko-KR" altLang="en-US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하였습니다</a:t>
            </a:r>
            <a:r>
              <a:rPr lang="en-US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맑은 고딕" panose="020B0503020000020004" pitchFamily="50" charset="-127"/>
              </a:rPr>
              <a:t>.</a:t>
            </a:r>
            <a:endParaRPr lang="ko-KR" altLang="en-US" sz="2400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2C2B4-D659-14A3-F099-040956684EDF}"/>
              </a:ext>
            </a:extLst>
          </p:cNvPr>
          <p:cNvSpPr txBox="1"/>
          <p:nvPr/>
        </p:nvSpPr>
        <p:spPr>
          <a:xfrm>
            <a:off x="5654215" y="1247269"/>
            <a:ext cx="5700156" cy="1147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Times New Roman" panose="02020603050405020304" pitchFamily="18" charset="0"/>
              </a:rPr>
              <a:t>주변에서 </a:t>
            </a:r>
            <a:r>
              <a:rPr lang="ko-KR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Times New Roman" panose="02020603050405020304" pitchFamily="18" charset="0"/>
              </a:rPr>
              <a:t>쉽게 접할 수 있는 쇼핑몰을 생각하던 중 테이블 </a:t>
            </a:r>
            <a:r>
              <a:rPr lang="ko-KR" altLang="ko-KR" sz="2400" b="1" dirty="0" err="1">
                <a:effectLst/>
                <a:latin typeface="비트로 프라이드 TTF" pitchFamily="2" charset="-127"/>
                <a:ea typeface="비트로 프라이드 TTF" pitchFamily="2" charset="-127"/>
                <a:cs typeface="Times New Roman" panose="02020603050405020304" pitchFamily="18" charset="0"/>
              </a:rPr>
              <a:t>웨어</a:t>
            </a:r>
            <a:r>
              <a:rPr lang="ko-KR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Times New Roman" panose="02020603050405020304" pitchFamily="18" charset="0"/>
              </a:rPr>
              <a:t> 쇼핑몰을 생각하게 </a:t>
            </a:r>
            <a:r>
              <a:rPr lang="ko-KR" altLang="en-US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Times New Roman" panose="02020603050405020304" pitchFamily="18" charset="0"/>
              </a:rPr>
              <a:t>되었습니다</a:t>
            </a:r>
            <a:r>
              <a:rPr lang="en-US" altLang="ko-KR" sz="2400" b="1" dirty="0">
                <a:effectLst/>
                <a:latin typeface="비트로 프라이드 TTF" pitchFamily="2" charset="-127"/>
                <a:ea typeface="비트로 프라이드 TTF" pitchFamily="2" charset="-127"/>
                <a:cs typeface="Times New Roman" panose="02020603050405020304" pitchFamily="18" charset="0"/>
              </a:rPr>
              <a:t>.</a:t>
            </a:r>
            <a:endParaRPr lang="ko-KR" altLang="en-US" sz="2400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084B2-BAE9-DBC4-88FA-708AED4BC14D}"/>
              </a:ext>
            </a:extLst>
          </p:cNvPr>
          <p:cNvSpPr txBox="1"/>
          <p:nvPr/>
        </p:nvSpPr>
        <p:spPr>
          <a:xfrm>
            <a:off x="603872" y="1657370"/>
            <a:ext cx="38178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프로젝트배경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D4BAF-9FD3-3BFC-CF85-3A45A8307B08}"/>
              </a:ext>
            </a:extLst>
          </p:cNvPr>
          <p:cNvSpPr txBox="1"/>
          <p:nvPr/>
        </p:nvSpPr>
        <p:spPr>
          <a:xfrm>
            <a:off x="603872" y="4349329"/>
            <a:ext cx="38178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프로젝트목적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9D79BA0-8588-5DEA-2508-3DAD566DDA56}"/>
              </a:ext>
            </a:extLst>
          </p:cNvPr>
          <p:cNvSpPr/>
          <p:nvPr/>
        </p:nvSpPr>
        <p:spPr>
          <a:xfrm>
            <a:off x="5469210" y="1100029"/>
            <a:ext cx="5885161" cy="1873509"/>
          </a:xfrm>
          <a:prstGeom prst="roundRect">
            <a:avLst/>
          </a:prstGeom>
          <a:noFill/>
          <a:ln w="57150">
            <a:solidFill>
              <a:srgbClr val="FFA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94E19A3-53FC-2C91-B24A-A7AAD271127A}"/>
              </a:ext>
            </a:extLst>
          </p:cNvPr>
          <p:cNvSpPr/>
          <p:nvPr/>
        </p:nvSpPr>
        <p:spPr>
          <a:xfrm>
            <a:off x="5469210" y="3475292"/>
            <a:ext cx="5885161" cy="2616125"/>
          </a:xfrm>
          <a:prstGeom prst="roundRect">
            <a:avLst/>
          </a:prstGeom>
          <a:noFill/>
          <a:ln w="57150">
            <a:solidFill>
              <a:srgbClr val="FFA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38C6AA-2898-ADE1-2012-04EE63B6C829}"/>
              </a:ext>
            </a:extLst>
          </p:cNvPr>
          <p:cNvSpPr txBox="1"/>
          <p:nvPr/>
        </p:nvSpPr>
        <p:spPr>
          <a:xfrm>
            <a:off x="226992" y="170051"/>
            <a:ext cx="4756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02 </a:t>
            </a:r>
            <a:r>
              <a:rPr lang="ko-KR" altLang="en-US" sz="3200" dirty="0">
                <a:latin typeface="비트로 코어 TTF" pitchFamily="2" charset="-127"/>
                <a:ea typeface="비트로 코어 TTF" pitchFamily="2" charset="-127"/>
              </a:rPr>
              <a:t>프로젝트 소개</a:t>
            </a:r>
            <a:endParaRPr lang="en-US" altLang="ko-KR" sz="3200" dirty="0">
              <a:latin typeface="비트로 코어 TTF" pitchFamily="2" charset="-127"/>
              <a:ea typeface="비트로 코어 TTF" pitchFamily="2" charset="-127"/>
            </a:endParaRP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26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608016" y="5503998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03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P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08F47-2C4A-34E4-4568-FFFADD5EFAA7}"/>
              </a:ext>
            </a:extLst>
          </p:cNvPr>
          <p:cNvSpPr txBox="1"/>
          <p:nvPr/>
        </p:nvSpPr>
        <p:spPr>
          <a:xfrm>
            <a:off x="3340966" y="2747552"/>
            <a:ext cx="66475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000" kern="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03</a:t>
            </a:r>
            <a:r>
              <a:rPr lang="en-US" altLang="ko-KR" sz="8000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 </a:t>
            </a:r>
            <a:r>
              <a:rPr lang="en-US" altLang="ko-KR" sz="8000" dirty="0">
                <a:solidFill>
                  <a:schemeClr val="bg1"/>
                </a:solidFill>
                <a:latin typeface="비트로 코어 TTF" pitchFamily="2" charset="-127"/>
                <a:ea typeface="비트로 코어 TTF" pitchFamily="2" charset="-127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290588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8F6BC2-C83E-BF95-C52B-A6B24E847197}"/>
              </a:ext>
            </a:extLst>
          </p:cNvPr>
          <p:cNvSpPr txBox="1"/>
          <p:nvPr/>
        </p:nvSpPr>
        <p:spPr>
          <a:xfrm>
            <a:off x="226992" y="170051"/>
            <a:ext cx="4756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atin typeface="비트로 코어 TTF" pitchFamily="2" charset="-127"/>
                <a:ea typeface="비트로 코어 TTF" pitchFamily="2" charset="-127"/>
              </a:rPr>
              <a:t>03 </a:t>
            </a:r>
            <a:r>
              <a:rPr lang="en-US" altLang="ko-KR" sz="3200" kern="0" dirty="0">
                <a:latin typeface="비트로 코어 TTF" pitchFamily="2" charset="-127"/>
                <a:ea typeface="비트로 코어 TTF" pitchFamily="2" charset="-127"/>
              </a:rPr>
              <a:t>WBS</a:t>
            </a:r>
            <a:endParaRPr lang="en-US" altLang="ko-KR" sz="3200" dirty="0">
              <a:latin typeface="비트로 코어 TTF" pitchFamily="2" charset="-127"/>
              <a:ea typeface="비트로 코어 TTF" pitchFamily="2" charset="-127"/>
            </a:endParaRPr>
          </a:p>
          <a:p>
            <a:pPr latinLnBrk="0">
              <a:defRPr/>
            </a:pPr>
            <a:endParaRPr lang="en-US" altLang="ko-KR" sz="3200" b="1" kern="0" dirty="0"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7FB1F6-889C-E40A-B9DF-3990A5734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0"/>
          <a:stretch/>
        </p:blipFill>
        <p:spPr>
          <a:xfrm>
            <a:off x="226991" y="944285"/>
            <a:ext cx="11639107" cy="2628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207402-3AB3-E310-0383-92338A55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6" y="3815084"/>
            <a:ext cx="11639108" cy="29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608016" y="5503998"/>
            <a:ext cx="3386000" cy="2181316"/>
            <a:chOff x="9608016" y="5503998"/>
            <a:chExt cx="3386000" cy="218131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714B16E-CB20-7462-8C4E-3DC7D57A76D3}"/>
                </a:ext>
              </a:extLst>
            </p:cNvPr>
            <p:cNvSpPr/>
            <p:nvPr/>
          </p:nvSpPr>
          <p:spPr>
            <a:xfrm>
              <a:off x="11610986" y="5503998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04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C1F07D7-BF9D-B4E1-2553-11989E4AC218}"/>
                </a:ext>
              </a:extLst>
            </p:cNvPr>
            <p:cNvSpPr/>
            <p:nvPr/>
          </p:nvSpPr>
          <p:spPr>
            <a:xfrm>
              <a:off x="10616758" y="58958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P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E33C25-98B8-6D3B-3BA9-863B83906464}"/>
                </a:ext>
              </a:extLst>
            </p:cNvPr>
            <p:cNvSpPr/>
            <p:nvPr/>
          </p:nvSpPr>
          <p:spPr>
            <a:xfrm>
              <a:off x="9608016" y="6302284"/>
              <a:ext cx="1383030" cy="1383030"/>
            </a:xfrm>
            <a:prstGeom prst="roundRect">
              <a:avLst>
                <a:gd name="adj" fmla="val 21870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isometricTopUp">
                <a:rot lat="19476224" lon="18883146" rev="3009745"/>
              </a:camera>
              <a:lightRig rig="threePt" dir="t">
                <a:rot lat="0" lon="0" rev="13200000"/>
              </a:lightRig>
            </a:scene3d>
            <a:sp3d>
              <a:bevelT w="177800" h="774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tlCol="0" anchor="t"/>
            <a:lstStyle/>
            <a:p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A08F47-2C4A-34E4-4568-FFFADD5EFAA7}"/>
              </a:ext>
            </a:extLst>
          </p:cNvPr>
          <p:cNvSpPr txBox="1"/>
          <p:nvPr/>
        </p:nvSpPr>
        <p:spPr>
          <a:xfrm>
            <a:off x="3340966" y="2747552"/>
            <a:ext cx="66475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8000" kern="0" dirty="0">
                <a:solidFill>
                  <a:srgbClr val="FFAC05"/>
                </a:solidFill>
                <a:latin typeface="비트로 코어 TTF" pitchFamily="2" charset="-127"/>
                <a:ea typeface="비트로 코어 TTF" pitchFamily="2" charset="-127"/>
              </a:rPr>
              <a:t>04</a:t>
            </a:r>
            <a:r>
              <a:rPr lang="en-US" altLang="ko-KR" sz="8000" kern="0" dirty="0">
                <a:solidFill>
                  <a:prstClr val="white"/>
                </a:solidFill>
                <a:latin typeface="비트로 코어 TTF" pitchFamily="2" charset="-127"/>
                <a:ea typeface="비트로 코어 TTF" pitchFamily="2" charset="-127"/>
              </a:rPr>
              <a:t> EXERD</a:t>
            </a:r>
            <a:endParaRPr lang="en-US" altLang="ko-KR" sz="8000" dirty="0">
              <a:solidFill>
                <a:schemeClr val="bg1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56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373</Words>
  <Application>Microsoft Office PowerPoint</Application>
  <PresentationFormat>와이드스크린</PresentationFormat>
  <Paragraphs>124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Tmon몬소리 Black</vt:lpstr>
      <vt:lpstr>맑은 고딕</vt:lpstr>
      <vt:lpstr>비트로 코어 TTF</vt:lpstr>
      <vt:lpstr>비트로 프라이드 TTF</vt:lpstr>
      <vt:lpstr>Arial</vt:lpstr>
      <vt:lpstr>Times New Roman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ITSC</cp:lastModifiedBy>
  <cp:revision>14</cp:revision>
  <dcterms:created xsi:type="dcterms:W3CDTF">2022-07-01T06:34:56Z</dcterms:created>
  <dcterms:modified xsi:type="dcterms:W3CDTF">2022-07-12T04:15:14Z</dcterms:modified>
</cp:coreProperties>
</file>